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Twinkl" pitchFamily="2" charset="0"/>
      <p:regular r:id="rId14"/>
      <p:bold r:id="rId15"/>
    </p:embeddedFon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429"/>
    <a:srgbClr val="F9B000"/>
    <a:srgbClr val="87BD31"/>
    <a:srgbClr val="11743A"/>
    <a:srgbClr val="009640"/>
    <a:srgbClr val="0079C3"/>
    <a:srgbClr val="FFE76D"/>
    <a:srgbClr val="072F54"/>
    <a:srgbClr val="003464"/>
    <a:srgbClr val="004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showGuides="1">
      <p:cViewPr varScale="1">
        <p:scale>
          <a:sx n="114" d="100"/>
          <a:sy n="114" d="100"/>
        </p:scale>
        <p:origin x="480"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spring-block-3-decimals-and-percentages-year-5-white-rose-maths-supporting-resources-key-stage-1"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spring-block-3-decimals-and-percentages-year-5-white-rose-maths-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winkl.co.uk/resources/planit-maths-primary-teaching-resources-year-5/planit-maths-primary-teaching-resources-year-5-number---fractions/planit-maths-primary-teaching-resources-year-5-number-fractions-recognise-the-per-cent-symbol-and-understand-that-per-cent-relates-to-number-of-parts-per-hundred-and-write-percentages-as-a-fraction-with-denominator-100-and-as-a-decimal"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Recognise the per cent symbol and understand that per cent relates to ‘number of parts per hundred’, and write percentages as a fraction with denominator 100, and as a decimal.</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1CC79-C17D-44B5-B35B-CA98EA670C66}"/>
              </a:ext>
            </a:extLst>
          </p:cNvPr>
          <p:cNvSpPr/>
          <p:nvPr/>
        </p:nvSpPr>
        <p:spPr>
          <a:xfrm>
            <a:off x="562061" y="1313407"/>
            <a:ext cx="8025411" cy="44488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182F0F1-846D-463A-8AEC-5C823D4B6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61" y="1684770"/>
            <a:ext cx="8025411" cy="4476410"/>
          </a:xfrm>
          <a:prstGeom prst="rect">
            <a:avLst/>
          </a:prstGeom>
        </p:spPr>
      </p:pic>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Understand Percentages</a:t>
            </a:r>
          </a:p>
        </p:txBody>
      </p:sp>
      <p:sp>
        <p:nvSpPr>
          <p:cNvPr id="2" name="TextBox 1"/>
          <p:cNvSpPr txBox="1"/>
          <p:nvPr/>
        </p:nvSpPr>
        <p:spPr>
          <a:xfrm>
            <a:off x="755650" y="1367545"/>
            <a:ext cx="7632700" cy="276999"/>
          </a:xfrm>
          <a:prstGeom prst="rect">
            <a:avLst/>
          </a:prstGeom>
          <a:noFill/>
        </p:spPr>
        <p:txBody>
          <a:bodyPr wrap="square" lIns="0" tIns="0" rIns="0" bIns="0" rtlCol="0">
            <a:spAutoFit/>
          </a:bodyPr>
          <a:lstStyle/>
          <a:p>
            <a:r>
              <a:rPr lang="en-GB" dirty="0">
                <a:solidFill>
                  <a:prstClr val="black"/>
                </a:solidFill>
              </a:rPr>
              <a:t>Complete the statements about the 100 square.</a:t>
            </a:r>
            <a:endParaRPr lang="en-GB" dirty="0"/>
          </a:p>
        </p:txBody>
      </p:sp>
      <p:sp>
        <p:nvSpPr>
          <p:cNvPr id="97" name="Rectangle 96"/>
          <p:cNvSpPr/>
          <p:nvPr/>
        </p:nvSpPr>
        <p:spPr>
          <a:xfrm>
            <a:off x="299116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991166"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056FC747-4E43-4DE5-BC44-BB6149113883}"/>
              </a:ext>
            </a:extLst>
          </p:cNvPr>
          <p:cNvSpPr/>
          <p:nvPr/>
        </p:nvSpPr>
        <p:spPr>
          <a:xfrm>
            <a:off x="931818" y="2064360"/>
            <a:ext cx="1484854" cy="3592310"/>
          </a:xfrm>
          <a:custGeom>
            <a:avLst/>
            <a:gdLst>
              <a:gd name="connsiteX0" fmla="*/ 0 w 1484854"/>
              <a:gd name="connsiteY0" fmla="*/ 0 h 3592310"/>
              <a:gd name="connsiteX1" fmla="*/ 1031205 w 1484854"/>
              <a:gd name="connsiteY1" fmla="*/ 0 h 3592310"/>
              <a:gd name="connsiteX2" fmla="*/ 1115095 w 1484854"/>
              <a:gd name="connsiteY2" fmla="*/ 0 h 3592310"/>
              <a:gd name="connsiteX3" fmla="*/ 1484854 w 1484854"/>
              <a:gd name="connsiteY3" fmla="*/ 0 h 3592310"/>
              <a:gd name="connsiteX4" fmla="*/ 1484854 w 1484854"/>
              <a:gd name="connsiteY4" fmla="*/ 1442237 h 3592310"/>
              <a:gd name="connsiteX5" fmla="*/ 1115095 w 1484854"/>
              <a:gd name="connsiteY5" fmla="*/ 1442237 h 3592310"/>
              <a:gd name="connsiteX6" fmla="*/ 1115095 w 1484854"/>
              <a:gd name="connsiteY6" fmla="*/ 3592310 h 3592310"/>
              <a:gd name="connsiteX7" fmla="*/ 0 w 1484854"/>
              <a:gd name="connsiteY7" fmla="*/ 3592310 h 359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54" h="3592310">
                <a:moveTo>
                  <a:pt x="0" y="0"/>
                </a:moveTo>
                <a:lnTo>
                  <a:pt x="1031205" y="0"/>
                </a:lnTo>
                <a:lnTo>
                  <a:pt x="1115095" y="0"/>
                </a:lnTo>
                <a:lnTo>
                  <a:pt x="1484854" y="0"/>
                </a:lnTo>
                <a:lnTo>
                  <a:pt x="1484854" y="1442237"/>
                </a:lnTo>
                <a:lnTo>
                  <a:pt x="1115095" y="1442237"/>
                </a:lnTo>
                <a:lnTo>
                  <a:pt x="1115095" y="3592310"/>
                </a:lnTo>
                <a:lnTo>
                  <a:pt x="0" y="3592310"/>
                </a:lnTo>
                <a:close/>
              </a:path>
            </a:pathLst>
          </a:cu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A3FD15A-5A7C-4DC2-A39B-7AC9EF08E215}"/>
              </a:ext>
            </a:extLst>
          </p:cNvPr>
          <p:cNvSpPr/>
          <p:nvPr/>
        </p:nvSpPr>
        <p:spPr>
          <a:xfrm>
            <a:off x="931819" y="2064361"/>
            <a:ext cx="371464" cy="2864991"/>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83212876-BD60-4CF3-A340-52AED06D53D9}"/>
              </a:ext>
            </a:extLst>
          </p:cNvPr>
          <p:cNvGraphicFramePr>
            <a:graphicFrameLocks noGrp="1"/>
          </p:cNvGraphicFramePr>
          <p:nvPr>
            <p:extLst>
              <p:ext uri="{D42A27DB-BD31-4B8C-83A1-F6EECF244321}">
                <p14:modId xmlns:p14="http://schemas.microsoft.com/office/powerpoint/2010/main" val="4268894358"/>
              </p:ext>
            </p:extLst>
          </p:nvPr>
        </p:nvGraphicFramePr>
        <p:xfrm>
          <a:off x="931819" y="2064361"/>
          <a:ext cx="3680620" cy="3592310"/>
        </p:xfrm>
        <a:graphic>
          <a:graphicData uri="http://schemas.openxmlformats.org/drawingml/2006/table">
            <a:tbl>
              <a:tblPr firstRow="1" bandRow="1">
                <a:tableStyleId>{5C22544A-7EE6-4342-B048-85BDC9FD1C3A}</a:tableStyleId>
              </a:tblPr>
              <a:tblGrid>
                <a:gridCol w="368062">
                  <a:extLst>
                    <a:ext uri="{9D8B030D-6E8A-4147-A177-3AD203B41FA5}">
                      <a16:colId xmlns:a16="http://schemas.microsoft.com/office/drawing/2014/main" val="1002034032"/>
                    </a:ext>
                  </a:extLst>
                </a:gridCol>
                <a:gridCol w="368062">
                  <a:extLst>
                    <a:ext uri="{9D8B030D-6E8A-4147-A177-3AD203B41FA5}">
                      <a16:colId xmlns:a16="http://schemas.microsoft.com/office/drawing/2014/main" val="3783147080"/>
                    </a:ext>
                  </a:extLst>
                </a:gridCol>
                <a:gridCol w="368062">
                  <a:extLst>
                    <a:ext uri="{9D8B030D-6E8A-4147-A177-3AD203B41FA5}">
                      <a16:colId xmlns:a16="http://schemas.microsoft.com/office/drawing/2014/main" val="79278696"/>
                    </a:ext>
                  </a:extLst>
                </a:gridCol>
                <a:gridCol w="368062">
                  <a:extLst>
                    <a:ext uri="{9D8B030D-6E8A-4147-A177-3AD203B41FA5}">
                      <a16:colId xmlns:a16="http://schemas.microsoft.com/office/drawing/2014/main" val="1861549964"/>
                    </a:ext>
                  </a:extLst>
                </a:gridCol>
                <a:gridCol w="368062">
                  <a:extLst>
                    <a:ext uri="{9D8B030D-6E8A-4147-A177-3AD203B41FA5}">
                      <a16:colId xmlns:a16="http://schemas.microsoft.com/office/drawing/2014/main" val="1366868904"/>
                    </a:ext>
                  </a:extLst>
                </a:gridCol>
                <a:gridCol w="368062">
                  <a:extLst>
                    <a:ext uri="{9D8B030D-6E8A-4147-A177-3AD203B41FA5}">
                      <a16:colId xmlns:a16="http://schemas.microsoft.com/office/drawing/2014/main" val="404304180"/>
                    </a:ext>
                  </a:extLst>
                </a:gridCol>
                <a:gridCol w="368062">
                  <a:extLst>
                    <a:ext uri="{9D8B030D-6E8A-4147-A177-3AD203B41FA5}">
                      <a16:colId xmlns:a16="http://schemas.microsoft.com/office/drawing/2014/main" val="1566298013"/>
                    </a:ext>
                  </a:extLst>
                </a:gridCol>
                <a:gridCol w="368062">
                  <a:extLst>
                    <a:ext uri="{9D8B030D-6E8A-4147-A177-3AD203B41FA5}">
                      <a16:colId xmlns:a16="http://schemas.microsoft.com/office/drawing/2014/main" val="3305058043"/>
                    </a:ext>
                  </a:extLst>
                </a:gridCol>
                <a:gridCol w="368062">
                  <a:extLst>
                    <a:ext uri="{9D8B030D-6E8A-4147-A177-3AD203B41FA5}">
                      <a16:colId xmlns:a16="http://schemas.microsoft.com/office/drawing/2014/main" val="2751155130"/>
                    </a:ext>
                  </a:extLst>
                </a:gridCol>
                <a:gridCol w="368062">
                  <a:extLst>
                    <a:ext uri="{9D8B030D-6E8A-4147-A177-3AD203B41FA5}">
                      <a16:colId xmlns:a16="http://schemas.microsoft.com/office/drawing/2014/main" val="1015880630"/>
                    </a:ext>
                  </a:extLst>
                </a:gridCol>
              </a:tblGrid>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359231">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700" dirty="0"/>
                    </a:p>
                  </a:txBody>
                  <a:tcPr marL="88577" marR="88577" marT="44289" marB="4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sp>
        <p:nvSpPr>
          <p:cNvPr id="6" name="Rectangle 5">
            <a:extLst>
              <a:ext uri="{FF2B5EF4-FFF2-40B4-BE49-F238E27FC236}">
                <a16:creationId xmlns:a16="http://schemas.microsoft.com/office/drawing/2014/main" id="{58F01D12-CC54-4908-AB80-98E5980F8146}"/>
              </a:ext>
            </a:extLst>
          </p:cNvPr>
          <p:cNvSpPr/>
          <p:nvPr/>
        </p:nvSpPr>
        <p:spPr>
          <a:xfrm>
            <a:off x="4689444" y="2129657"/>
            <a:ext cx="4572000" cy="923330"/>
          </a:xfrm>
          <a:prstGeom prst="rect">
            <a:avLst/>
          </a:prstGeom>
        </p:spPr>
        <p:txBody>
          <a:bodyPr>
            <a:spAutoFit/>
          </a:bodyPr>
          <a:lstStyle/>
          <a:p>
            <a:pPr lvl="0" defTabSz="776051"/>
            <a:r>
              <a:rPr lang="en-GB" dirty="0">
                <a:solidFill>
                  <a:prstClr val="black"/>
                </a:solidFill>
              </a:rPr>
              <a:t>There are      parts per 100 shaded.</a:t>
            </a:r>
          </a:p>
          <a:p>
            <a:pPr lvl="0" defTabSz="776051"/>
            <a:endParaRPr lang="en-GB" dirty="0">
              <a:solidFill>
                <a:srgbClr val="00B050"/>
              </a:solidFill>
            </a:endParaRPr>
          </a:p>
          <a:p>
            <a:pPr lvl="0" defTabSz="776051"/>
            <a:r>
              <a:rPr lang="en-GB" b="1" dirty="0">
                <a:solidFill>
                  <a:srgbClr val="689429"/>
                </a:solidFill>
              </a:rPr>
              <a:t>    </a:t>
            </a:r>
            <a:r>
              <a:rPr lang="en-GB" dirty="0">
                <a:solidFill>
                  <a:prstClr val="black"/>
                </a:solidFill>
              </a:rPr>
              <a:t>% is shaded.</a:t>
            </a:r>
          </a:p>
        </p:txBody>
      </p:sp>
      <p:pic>
        <p:nvPicPr>
          <p:cNvPr id="14" name="Picture 13">
            <a:extLst>
              <a:ext uri="{FF2B5EF4-FFF2-40B4-BE49-F238E27FC236}">
                <a16:creationId xmlns:a16="http://schemas.microsoft.com/office/drawing/2014/main" id="{C859AA3A-4917-4A14-AFDD-4DD8A9BAD8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87"/>
          <a:stretch/>
        </p:blipFill>
        <p:spPr>
          <a:xfrm>
            <a:off x="5553028" y="3137483"/>
            <a:ext cx="2999382" cy="3271706"/>
          </a:xfrm>
          <a:prstGeom prst="rect">
            <a:avLst/>
          </a:prstGeom>
        </p:spPr>
      </p:pic>
      <p:sp>
        <p:nvSpPr>
          <p:cNvPr id="12" name="Rectangle 11">
            <a:extLst>
              <a:ext uri="{FF2B5EF4-FFF2-40B4-BE49-F238E27FC236}">
                <a16:creationId xmlns:a16="http://schemas.microsoft.com/office/drawing/2014/main" id="{79409D29-AC83-481C-8319-B4D58ED28568}"/>
              </a:ext>
            </a:extLst>
          </p:cNvPr>
          <p:cNvSpPr/>
          <p:nvPr/>
        </p:nvSpPr>
        <p:spPr>
          <a:xfrm>
            <a:off x="5728023" y="2129657"/>
            <a:ext cx="439544" cy="369332"/>
          </a:xfrm>
          <a:prstGeom prst="rect">
            <a:avLst/>
          </a:prstGeom>
        </p:spPr>
        <p:txBody>
          <a:bodyPr wrap="none">
            <a:spAutoFit/>
          </a:bodyPr>
          <a:lstStyle/>
          <a:p>
            <a:r>
              <a:rPr lang="en-GB" b="1" dirty="0">
                <a:solidFill>
                  <a:srgbClr val="689429"/>
                </a:solidFill>
              </a:rPr>
              <a:t>34</a:t>
            </a:r>
            <a:endParaRPr lang="en-GB" dirty="0"/>
          </a:p>
        </p:txBody>
      </p:sp>
      <p:sp>
        <p:nvSpPr>
          <p:cNvPr id="19" name="Rectangle 18">
            <a:extLst>
              <a:ext uri="{FF2B5EF4-FFF2-40B4-BE49-F238E27FC236}">
                <a16:creationId xmlns:a16="http://schemas.microsoft.com/office/drawing/2014/main" id="{F3F6BC0A-9CC9-40AC-9119-DD78160CEFEC}"/>
              </a:ext>
            </a:extLst>
          </p:cNvPr>
          <p:cNvSpPr/>
          <p:nvPr/>
        </p:nvSpPr>
        <p:spPr>
          <a:xfrm>
            <a:off x="4689444" y="2671774"/>
            <a:ext cx="439544" cy="369332"/>
          </a:xfrm>
          <a:prstGeom prst="rect">
            <a:avLst/>
          </a:prstGeom>
        </p:spPr>
        <p:txBody>
          <a:bodyPr wrap="none">
            <a:spAutoFit/>
          </a:bodyPr>
          <a:lstStyle/>
          <a:p>
            <a:r>
              <a:rPr lang="en-GB" b="1" dirty="0">
                <a:solidFill>
                  <a:srgbClr val="689429"/>
                </a:solidFill>
              </a:rPr>
              <a:t>34</a:t>
            </a:r>
            <a:endParaRPr lang="en-GB" dirty="0"/>
          </a:p>
        </p:txBody>
      </p:sp>
      <p:sp>
        <p:nvSpPr>
          <p:cNvPr id="20" name="Rectangle 19">
            <a:extLst>
              <a:ext uri="{FF2B5EF4-FFF2-40B4-BE49-F238E27FC236}">
                <a16:creationId xmlns:a16="http://schemas.microsoft.com/office/drawing/2014/main" id="{181A884C-49AD-4336-A3F4-23DC5791F890}"/>
              </a:ext>
            </a:extLst>
          </p:cNvPr>
          <p:cNvSpPr/>
          <p:nvPr/>
        </p:nvSpPr>
        <p:spPr>
          <a:xfrm>
            <a:off x="4694699" y="2171309"/>
            <a:ext cx="4572000" cy="923330"/>
          </a:xfrm>
          <a:prstGeom prst="rect">
            <a:avLst/>
          </a:prstGeom>
        </p:spPr>
        <p:txBody>
          <a:bodyPr>
            <a:spAutoFit/>
          </a:bodyPr>
          <a:lstStyle/>
          <a:p>
            <a:pPr lvl="0" defTabSz="776051"/>
            <a:r>
              <a:rPr lang="en-GB" dirty="0">
                <a:solidFill>
                  <a:prstClr val="black"/>
                </a:solidFill>
              </a:rPr>
              <a:t>There are </a:t>
            </a:r>
            <a:r>
              <a:rPr lang="en-GB" dirty="0">
                <a:solidFill>
                  <a:srgbClr val="00B050"/>
                </a:solidFill>
              </a:rPr>
              <a:t>   </a:t>
            </a:r>
            <a:r>
              <a:rPr lang="en-GB" dirty="0">
                <a:solidFill>
                  <a:prstClr val="black"/>
                </a:solidFill>
              </a:rPr>
              <a:t>parts per 100 shaded.</a:t>
            </a:r>
          </a:p>
          <a:p>
            <a:pPr lvl="0" defTabSz="776051"/>
            <a:endParaRPr lang="en-GB" dirty="0">
              <a:solidFill>
                <a:srgbClr val="00B050"/>
              </a:solidFill>
            </a:endParaRPr>
          </a:p>
          <a:p>
            <a:pPr lvl="0" defTabSz="776051"/>
            <a:r>
              <a:rPr lang="en-GB" dirty="0">
                <a:solidFill>
                  <a:srgbClr val="00B050"/>
                </a:solidFill>
              </a:rPr>
              <a:t>  </a:t>
            </a:r>
            <a:r>
              <a:rPr lang="en-GB" dirty="0">
                <a:solidFill>
                  <a:prstClr val="black"/>
                </a:solidFill>
              </a:rPr>
              <a:t>% is shaded.</a:t>
            </a:r>
          </a:p>
        </p:txBody>
      </p:sp>
      <p:sp>
        <p:nvSpPr>
          <p:cNvPr id="21" name="Rectangle 20">
            <a:extLst>
              <a:ext uri="{FF2B5EF4-FFF2-40B4-BE49-F238E27FC236}">
                <a16:creationId xmlns:a16="http://schemas.microsoft.com/office/drawing/2014/main" id="{536C113C-9BF5-43CA-B510-14CFE3C2A357}"/>
              </a:ext>
            </a:extLst>
          </p:cNvPr>
          <p:cNvSpPr/>
          <p:nvPr/>
        </p:nvSpPr>
        <p:spPr>
          <a:xfrm>
            <a:off x="5733278" y="2171309"/>
            <a:ext cx="320922" cy="369332"/>
          </a:xfrm>
          <a:prstGeom prst="rect">
            <a:avLst/>
          </a:prstGeom>
        </p:spPr>
        <p:txBody>
          <a:bodyPr wrap="none">
            <a:spAutoFit/>
          </a:bodyPr>
          <a:lstStyle/>
          <a:p>
            <a:r>
              <a:rPr lang="en-GB" b="1" dirty="0">
                <a:solidFill>
                  <a:srgbClr val="689429"/>
                </a:solidFill>
              </a:rPr>
              <a:t>8</a:t>
            </a:r>
            <a:endParaRPr lang="en-GB" dirty="0"/>
          </a:p>
        </p:txBody>
      </p:sp>
      <p:sp>
        <p:nvSpPr>
          <p:cNvPr id="22" name="Rectangle 21">
            <a:extLst>
              <a:ext uri="{FF2B5EF4-FFF2-40B4-BE49-F238E27FC236}">
                <a16:creationId xmlns:a16="http://schemas.microsoft.com/office/drawing/2014/main" id="{0C303AAD-17CA-41E7-8C8F-CB8F5880C199}"/>
              </a:ext>
            </a:extLst>
          </p:cNvPr>
          <p:cNvSpPr/>
          <p:nvPr/>
        </p:nvSpPr>
        <p:spPr>
          <a:xfrm>
            <a:off x="4684189" y="2722266"/>
            <a:ext cx="320922" cy="369332"/>
          </a:xfrm>
          <a:prstGeom prst="rect">
            <a:avLst/>
          </a:prstGeom>
        </p:spPr>
        <p:txBody>
          <a:bodyPr wrap="none">
            <a:spAutoFit/>
          </a:bodyPr>
          <a:lstStyle/>
          <a:p>
            <a:r>
              <a:rPr lang="en-GB" b="1" dirty="0">
                <a:solidFill>
                  <a:srgbClr val="689429"/>
                </a:solidFill>
              </a:rPr>
              <a:t>8</a:t>
            </a:r>
            <a:endParaRPr lang="en-GB" dirty="0"/>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6" grpId="0"/>
      <p:bldP spid="12" grpId="0"/>
      <p:bldP spid="12" grpId="1"/>
      <p:bldP spid="19" grpId="0"/>
      <p:bldP spid="19" grpId="1"/>
      <p:bldP spid="20" grpId="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8" name="Rectangle 7">
            <a:extLst>
              <a:ext uri="{FF2B5EF4-FFF2-40B4-BE49-F238E27FC236}">
                <a16:creationId xmlns:a16="http://schemas.microsoft.com/office/drawing/2014/main" id="{6D65FA5C-BF86-4D1B-9F92-54A9C4B3D882}"/>
              </a:ext>
            </a:extLst>
          </p:cNvPr>
          <p:cNvSpPr/>
          <p:nvPr/>
        </p:nvSpPr>
        <p:spPr>
          <a:xfrm>
            <a:off x="679508" y="1885890"/>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a) 73 parts per 100</a:t>
            </a:r>
          </a:p>
        </p:txBody>
      </p:sp>
      <p:sp>
        <p:nvSpPr>
          <p:cNvPr id="24" name="Rectangle 23">
            <a:extLst>
              <a:ext uri="{FF2B5EF4-FFF2-40B4-BE49-F238E27FC236}">
                <a16:creationId xmlns:a16="http://schemas.microsoft.com/office/drawing/2014/main" id="{F1C1CCCD-AB73-4AD7-B901-9B066878822E}"/>
              </a:ext>
            </a:extLst>
          </p:cNvPr>
          <p:cNvSpPr/>
          <p:nvPr/>
        </p:nvSpPr>
        <p:spPr>
          <a:xfrm>
            <a:off x="679508" y="4142064"/>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 7%</a:t>
            </a:r>
          </a:p>
        </p:txBody>
      </p:sp>
      <p:sp>
        <p:nvSpPr>
          <p:cNvPr id="96" name="Rectangle 95"/>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Understand Percentages</a:t>
            </a:r>
          </a:p>
        </p:txBody>
      </p:sp>
      <p:sp>
        <p:nvSpPr>
          <p:cNvPr id="2" name="TextBox 1"/>
          <p:cNvSpPr txBox="1"/>
          <p:nvPr/>
        </p:nvSpPr>
        <p:spPr>
          <a:xfrm>
            <a:off x="755650" y="1222469"/>
            <a:ext cx="7632700" cy="553998"/>
          </a:xfrm>
          <a:prstGeom prst="rect">
            <a:avLst/>
          </a:prstGeom>
          <a:noFill/>
        </p:spPr>
        <p:txBody>
          <a:bodyPr wrap="square" lIns="0" tIns="0" rIns="0" bIns="0" rtlCol="0">
            <a:spAutoFit/>
          </a:bodyPr>
          <a:lstStyle/>
          <a:p>
            <a:r>
              <a:rPr lang="en-GB" dirty="0">
                <a:solidFill>
                  <a:prstClr val="black"/>
                </a:solidFill>
              </a:rPr>
              <a:t>Put these percentages in order, from the smallest to the largest value percentage represented.</a:t>
            </a:r>
            <a:endParaRPr lang="en-GB" dirty="0"/>
          </a:p>
        </p:txBody>
      </p:sp>
      <p:sp>
        <p:nvSpPr>
          <p:cNvPr id="97" name="Rectangle 96"/>
          <p:cNvSpPr/>
          <p:nvPr/>
        </p:nvSpPr>
        <p:spPr>
          <a:xfrm>
            <a:off x="299116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991166"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2846E98-8F79-456E-B3A1-3F704809864A}"/>
              </a:ext>
            </a:extLst>
          </p:cNvPr>
          <p:cNvSpPr/>
          <p:nvPr/>
        </p:nvSpPr>
        <p:spPr>
          <a:xfrm>
            <a:off x="4669550" y="1885890"/>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black"/>
                </a:solidFill>
              </a:rPr>
              <a:t>       b)    </a:t>
            </a:r>
            <a:endParaRPr lang="en-GB" dirty="0"/>
          </a:p>
        </p:txBody>
      </p:sp>
      <p:sp>
        <p:nvSpPr>
          <p:cNvPr id="26" name="Rectangle 25">
            <a:extLst>
              <a:ext uri="{FF2B5EF4-FFF2-40B4-BE49-F238E27FC236}">
                <a16:creationId xmlns:a16="http://schemas.microsoft.com/office/drawing/2014/main" id="{112A8EEF-44B1-43CC-8850-C0D9086C1B6B}"/>
              </a:ext>
            </a:extLst>
          </p:cNvPr>
          <p:cNvSpPr/>
          <p:nvPr/>
        </p:nvSpPr>
        <p:spPr>
          <a:xfrm>
            <a:off x="4669550" y="4142064"/>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d)</a:t>
            </a:r>
          </a:p>
        </p:txBody>
      </p:sp>
      <p:graphicFrame>
        <p:nvGraphicFramePr>
          <p:cNvPr id="27" name="Table 26">
            <a:extLst>
              <a:ext uri="{FF2B5EF4-FFF2-40B4-BE49-F238E27FC236}">
                <a16:creationId xmlns:a16="http://schemas.microsoft.com/office/drawing/2014/main" id="{9A05E0C9-8010-41E2-A66E-DCE6E15556C7}"/>
              </a:ext>
            </a:extLst>
          </p:cNvPr>
          <p:cNvGraphicFramePr>
            <a:graphicFrameLocks noGrp="1"/>
          </p:cNvGraphicFramePr>
          <p:nvPr>
            <p:extLst>
              <p:ext uri="{D42A27DB-BD31-4B8C-83A1-F6EECF244321}">
                <p14:modId xmlns:p14="http://schemas.microsoft.com/office/powerpoint/2010/main" val="940988583"/>
              </p:ext>
            </p:extLst>
          </p:nvPr>
        </p:nvGraphicFramePr>
        <p:xfrm>
          <a:off x="5609315" y="2001197"/>
          <a:ext cx="1937460" cy="1890970"/>
        </p:xfrm>
        <a:graphic>
          <a:graphicData uri="http://schemas.openxmlformats.org/drawingml/2006/table">
            <a:tbl>
              <a:tblPr firstRow="1" bandRow="1">
                <a:tableStyleId>{5C22544A-7EE6-4342-B048-85BDC9FD1C3A}</a:tableStyleId>
              </a:tblPr>
              <a:tblGrid>
                <a:gridCol w="193746">
                  <a:extLst>
                    <a:ext uri="{9D8B030D-6E8A-4147-A177-3AD203B41FA5}">
                      <a16:colId xmlns:a16="http://schemas.microsoft.com/office/drawing/2014/main" val="1002034032"/>
                    </a:ext>
                  </a:extLst>
                </a:gridCol>
                <a:gridCol w="193746">
                  <a:extLst>
                    <a:ext uri="{9D8B030D-6E8A-4147-A177-3AD203B41FA5}">
                      <a16:colId xmlns:a16="http://schemas.microsoft.com/office/drawing/2014/main" val="3783147080"/>
                    </a:ext>
                  </a:extLst>
                </a:gridCol>
                <a:gridCol w="193746">
                  <a:extLst>
                    <a:ext uri="{9D8B030D-6E8A-4147-A177-3AD203B41FA5}">
                      <a16:colId xmlns:a16="http://schemas.microsoft.com/office/drawing/2014/main" val="79278696"/>
                    </a:ext>
                  </a:extLst>
                </a:gridCol>
                <a:gridCol w="193746">
                  <a:extLst>
                    <a:ext uri="{9D8B030D-6E8A-4147-A177-3AD203B41FA5}">
                      <a16:colId xmlns:a16="http://schemas.microsoft.com/office/drawing/2014/main" val="1861549964"/>
                    </a:ext>
                  </a:extLst>
                </a:gridCol>
                <a:gridCol w="193746">
                  <a:extLst>
                    <a:ext uri="{9D8B030D-6E8A-4147-A177-3AD203B41FA5}">
                      <a16:colId xmlns:a16="http://schemas.microsoft.com/office/drawing/2014/main" val="1366868904"/>
                    </a:ext>
                  </a:extLst>
                </a:gridCol>
                <a:gridCol w="193746">
                  <a:extLst>
                    <a:ext uri="{9D8B030D-6E8A-4147-A177-3AD203B41FA5}">
                      <a16:colId xmlns:a16="http://schemas.microsoft.com/office/drawing/2014/main" val="404304180"/>
                    </a:ext>
                  </a:extLst>
                </a:gridCol>
                <a:gridCol w="193746">
                  <a:extLst>
                    <a:ext uri="{9D8B030D-6E8A-4147-A177-3AD203B41FA5}">
                      <a16:colId xmlns:a16="http://schemas.microsoft.com/office/drawing/2014/main" val="1566298013"/>
                    </a:ext>
                  </a:extLst>
                </a:gridCol>
                <a:gridCol w="198661">
                  <a:extLst>
                    <a:ext uri="{9D8B030D-6E8A-4147-A177-3AD203B41FA5}">
                      <a16:colId xmlns:a16="http://schemas.microsoft.com/office/drawing/2014/main" val="3305058043"/>
                    </a:ext>
                  </a:extLst>
                </a:gridCol>
                <a:gridCol w="188831">
                  <a:extLst>
                    <a:ext uri="{9D8B030D-6E8A-4147-A177-3AD203B41FA5}">
                      <a16:colId xmlns:a16="http://schemas.microsoft.com/office/drawing/2014/main" val="2751155130"/>
                    </a:ext>
                  </a:extLst>
                </a:gridCol>
                <a:gridCol w="193746">
                  <a:extLst>
                    <a:ext uri="{9D8B030D-6E8A-4147-A177-3AD203B41FA5}">
                      <a16:colId xmlns:a16="http://schemas.microsoft.com/office/drawing/2014/main" val="1015880630"/>
                    </a:ext>
                  </a:extLst>
                </a:gridCol>
              </a:tblGrid>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graphicFrame>
        <p:nvGraphicFramePr>
          <p:cNvPr id="28" name="Table 27">
            <a:extLst>
              <a:ext uri="{FF2B5EF4-FFF2-40B4-BE49-F238E27FC236}">
                <a16:creationId xmlns:a16="http://schemas.microsoft.com/office/drawing/2014/main" id="{2EE53573-5D2B-4502-B269-7119F4A66F30}"/>
              </a:ext>
            </a:extLst>
          </p:cNvPr>
          <p:cNvGraphicFramePr>
            <a:graphicFrameLocks noGrp="1"/>
          </p:cNvGraphicFramePr>
          <p:nvPr>
            <p:extLst>
              <p:ext uri="{D42A27DB-BD31-4B8C-83A1-F6EECF244321}">
                <p14:modId xmlns:p14="http://schemas.microsoft.com/office/powerpoint/2010/main" val="3605422910"/>
              </p:ext>
            </p:extLst>
          </p:nvPr>
        </p:nvGraphicFramePr>
        <p:xfrm>
          <a:off x="5609315" y="5094635"/>
          <a:ext cx="1937460" cy="216442"/>
        </p:xfrm>
        <a:graphic>
          <a:graphicData uri="http://schemas.openxmlformats.org/drawingml/2006/table">
            <a:tbl>
              <a:tblPr firstRow="1" bandRow="1">
                <a:tableStyleId>{5C22544A-7EE6-4342-B048-85BDC9FD1C3A}</a:tableStyleId>
              </a:tblPr>
              <a:tblGrid>
                <a:gridCol w="193746">
                  <a:extLst>
                    <a:ext uri="{9D8B030D-6E8A-4147-A177-3AD203B41FA5}">
                      <a16:colId xmlns:a16="http://schemas.microsoft.com/office/drawing/2014/main" val="1002034032"/>
                    </a:ext>
                  </a:extLst>
                </a:gridCol>
                <a:gridCol w="193746">
                  <a:extLst>
                    <a:ext uri="{9D8B030D-6E8A-4147-A177-3AD203B41FA5}">
                      <a16:colId xmlns:a16="http://schemas.microsoft.com/office/drawing/2014/main" val="3783147080"/>
                    </a:ext>
                  </a:extLst>
                </a:gridCol>
                <a:gridCol w="193746">
                  <a:extLst>
                    <a:ext uri="{9D8B030D-6E8A-4147-A177-3AD203B41FA5}">
                      <a16:colId xmlns:a16="http://schemas.microsoft.com/office/drawing/2014/main" val="79278696"/>
                    </a:ext>
                  </a:extLst>
                </a:gridCol>
                <a:gridCol w="193746">
                  <a:extLst>
                    <a:ext uri="{9D8B030D-6E8A-4147-A177-3AD203B41FA5}">
                      <a16:colId xmlns:a16="http://schemas.microsoft.com/office/drawing/2014/main" val="1861549964"/>
                    </a:ext>
                  </a:extLst>
                </a:gridCol>
                <a:gridCol w="193746">
                  <a:extLst>
                    <a:ext uri="{9D8B030D-6E8A-4147-A177-3AD203B41FA5}">
                      <a16:colId xmlns:a16="http://schemas.microsoft.com/office/drawing/2014/main" val="1366868904"/>
                    </a:ext>
                  </a:extLst>
                </a:gridCol>
                <a:gridCol w="193746">
                  <a:extLst>
                    <a:ext uri="{9D8B030D-6E8A-4147-A177-3AD203B41FA5}">
                      <a16:colId xmlns:a16="http://schemas.microsoft.com/office/drawing/2014/main" val="404304180"/>
                    </a:ext>
                  </a:extLst>
                </a:gridCol>
                <a:gridCol w="193746">
                  <a:extLst>
                    <a:ext uri="{9D8B030D-6E8A-4147-A177-3AD203B41FA5}">
                      <a16:colId xmlns:a16="http://schemas.microsoft.com/office/drawing/2014/main" val="1566298013"/>
                    </a:ext>
                  </a:extLst>
                </a:gridCol>
                <a:gridCol w="198661">
                  <a:extLst>
                    <a:ext uri="{9D8B030D-6E8A-4147-A177-3AD203B41FA5}">
                      <a16:colId xmlns:a16="http://schemas.microsoft.com/office/drawing/2014/main" val="3305058043"/>
                    </a:ext>
                  </a:extLst>
                </a:gridCol>
                <a:gridCol w="188831">
                  <a:extLst>
                    <a:ext uri="{9D8B030D-6E8A-4147-A177-3AD203B41FA5}">
                      <a16:colId xmlns:a16="http://schemas.microsoft.com/office/drawing/2014/main" val="2751155130"/>
                    </a:ext>
                  </a:extLst>
                </a:gridCol>
                <a:gridCol w="193746">
                  <a:extLst>
                    <a:ext uri="{9D8B030D-6E8A-4147-A177-3AD203B41FA5}">
                      <a16:colId xmlns:a16="http://schemas.microsoft.com/office/drawing/2014/main" val="1015880630"/>
                    </a:ext>
                  </a:extLst>
                </a:gridCol>
              </a:tblGrid>
              <a:tr h="216442">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bl>
          </a:graphicData>
        </a:graphic>
      </p:graphicFrame>
      <p:sp>
        <p:nvSpPr>
          <p:cNvPr id="29" name="Rectangle 28">
            <a:extLst>
              <a:ext uri="{FF2B5EF4-FFF2-40B4-BE49-F238E27FC236}">
                <a16:creationId xmlns:a16="http://schemas.microsoft.com/office/drawing/2014/main" id="{95A56896-3D07-4D1B-BB04-F051A86D9807}"/>
              </a:ext>
            </a:extLst>
          </p:cNvPr>
          <p:cNvSpPr/>
          <p:nvPr/>
        </p:nvSpPr>
        <p:spPr>
          <a:xfrm>
            <a:off x="4669550" y="1885890"/>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d)</a:t>
            </a:r>
          </a:p>
        </p:txBody>
      </p:sp>
      <p:graphicFrame>
        <p:nvGraphicFramePr>
          <p:cNvPr id="30" name="Table 29">
            <a:extLst>
              <a:ext uri="{FF2B5EF4-FFF2-40B4-BE49-F238E27FC236}">
                <a16:creationId xmlns:a16="http://schemas.microsoft.com/office/drawing/2014/main" id="{FD6B3377-A529-49E7-BDDC-AA3FF1FC632A}"/>
              </a:ext>
            </a:extLst>
          </p:cNvPr>
          <p:cNvGraphicFramePr>
            <a:graphicFrameLocks noGrp="1"/>
          </p:cNvGraphicFramePr>
          <p:nvPr>
            <p:extLst>
              <p:ext uri="{D42A27DB-BD31-4B8C-83A1-F6EECF244321}">
                <p14:modId xmlns:p14="http://schemas.microsoft.com/office/powerpoint/2010/main" val="2104579641"/>
              </p:ext>
            </p:extLst>
          </p:nvPr>
        </p:nvGraphicFramePr>
        <p:xfrm>
          <a:off x="5609315" y="2840375"/>
          <a:ext cx="1937460" cy="212614"/>
        </p:xfrm>
        <a:graphic>
          <a:graphicData uri="http://schemas.openxmlformats.org/drawingml/2006/table">
            <a:tbl>
              <a:tblPr firstRow="1" bandRow="1">
                <a:tableStyleId>{5C22544A-7EE6-4342-B048-85BDC9FD1C3A}</a:tableStyleId>
              </a:tblPr>
              <a:tblGrid>
                <a:gridCol w="193746">
                  <a:extLst>
                    <a:ext uri="{9D8B030D-6E8A-4147-A177-3AD203B41FA5}">
                      <a16:colId xmlns:a16="http://schemas.microsoft.com/office/drawing/2014/main" val="1002034032"/>
                    </a:ext>
                  </a:extLst>
                </a:gridCol>
                <a:gridCol w="193746">
                  <a:extLst>
                    <a:ext uri="{9D8B030D-6E8A-4147-A177-3AD203B41FA5}">
                      <a16:colId xmlns:a16="http://schemas.microsoft.com/office/drawing/2014/main" val="3783147080"/>
                    </a:ext>
                  </a:extLst>
                </a:gridCol>
                <a:gridCol w="193746">
                  <a:extLst>
                    <a:ext uri="{9D8B030D-6E8A-4147-A177-3AD203B41FA5}">
                      <a16:colId xmlns:a16="http://schemas.microsoft.com/office/drawing/2014/main" val="79278696"/>
                    </a:ext>
                  </a:extLst>
                </a:gridCol>
                <a:gridCol w="193746">
                  <a:extLst>
                    <a:ext uri="{9D8B030D-6E8A-4147-A177-3AD203B41FA5}">
                      <a16:colId xmlns:a16="http://schemas.microsoft.com/office/drawing/2014/main" val="1861549964"/>
                    </a:ext>
                  </a:extLst>
                </a:gridCol>
                <a:gridCol w="193746">
                  <a:extLst>
                    <a:ext uri="{9D8B030D-6E8A-4147-A177-3AD203B41FA5}">
                      <a16:colId xmlns:a16="http://schemas.microsoft.com/office/drawing/2014/main" val="1366868904"/>
                    </a:ext>
                  </a:extLst>
                </a:gridCol>
                <a:gridCol w="193746">
                  <a:extLst>
                    <a:ext uri="{9D8B030D-6E8A-4147-A177-3AD203B41FA5}">
                      <a16:colId xmlns:a16="http://schemas.microsoft.com/office/drawing/2014/main" val="404304180"/>
                    </a:ext>
                  </a:extLst>
                </a:gridCol>
                <a:gridCol w="193746">
                  <a:extLst>
                    <a:ext uri="{9D8B030D-6E8A-4147-A177-3AD203B41FA5}">
                      <a16:colId xmlns:a16="http://schemas.microsoft.com/office/drawing/2014/main" val="1566298013"/>
                    </a:ext>
                  </a:extLst>
                </a:gridCol>
                <a:gridCol w="198661">
                  <a:extLst>
                    <a:ext uri="{9D8B030D-6E8A-4147-A177-3AD203B41FA5}">
                      <a16:colId xmlns:a16="http://schemas.microsoft.com/office/drawing/2014/main" val="3305058043"/>
                    </a:ext>
                  </a:extLst>
                </a:gridCol>
                <a:gridCol w="188831">
                  <a:extLst>
                    <a:ext uri="{9D8B030D-6E8A-4147-A177-3AD203B41FA5}">
                      <a16:colId xmlns:a16="http://schemas.microsoft.com/office/drawing/2014/main" val="2751155130"/>
                    </a:ext>
                  </a:extLst>
                </a:gridCol>
                <a:gridCol w="193746">
                  <a:extLst>
                    <a:ext uri="{9D8B030D-6E8A-4147-A177-3AD203B41FA5}">
                      <a16:colId xmlns:a16="http://schemas.microsoft.com/office/drawing/2014/main" val="1015880630"/>
                    </a:ext>
                  </a:extLst>
                </a:gridCol>
              </a:tblGrid>
              <a:tr h="212614">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bl>
          </a:graphicData>
        </a:graphic>
      </p:graphicFrame>
      <p:sp>
        <p:nvSpPr>
          <p:cNvPr id="31" name="Rectangle 30">
            <a:extLst>
              <a:ext uri="{FF2B5EF4-FFF2-40B4-BE49-F238E27FC236}">
                <a16:creationId xmlns:a16="http://schemas.microsoft.com/office/drawing/2014/main" id="{E34CA04F-08BE-451D-A8AE-8C7DA51DFDA3}"/>
              </a:ext>
            </a:extLst>
          </p:cNvPr>
          <p:cNvSpPr/>
          <p:nvPr/>
        </p:nvSpPr>
        <p:spPr>
          <a:xfrm>
            <a:off x="679508" y="1885890"/>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 7%</a:t>
            </a:r>
          </a:p>
        </p:txBody>
      </p:sp>
      <p:sp>
        <p:nvSpPr>
          <p:cNvPr id="32" name="Rectangle 31">
            <a:extLst>
              <a:ext uri="{FF2B5EF4-FFF2-40B4-BE49-F238E27FC236}">
                <a16:creationId xmlns:a16="http://schemas.microsoft.com/office/drawing/2014/main" id="{5851A422-AF01-4B0A-8718-AC92BEB527A9}"/>
              </a:ext>
            </a:extLst>
          </p:cNvPr>
          <p:cNvSpPr/>
          <p:nvPr/>
        </p:nvSpPr>
        <p:spPr>
          <a:xfrm>
            <a:off x="4669550" y="4142064"/>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a) 73 parts per 100</a:t>
            </a:r>
          </a:p>
        </p:txBody>
      </p:sp>
      <p:sp>
        <p:nvSpPr>
          <p:cNvPr id="33" name="Rectangle 32">
            <a:extLst>
              <a:ext uri="{FF2B5EF4-FFF2-40B4-BE49-F238E27FC236}">
                <a16:creationId xmlns:a16="http://schemas.microsoft.com/office/drawing/2014/main" id="{2BEB7072-554C-47F3-9C2B-EC28AE9D1DE7}"/>
              </a:ext>
            </a:extLst>
          </p:cNvPr>
          <p:cNvSpPr/>
          <p:nvPr/>
        </p:nvSpPr>
        <p:spPr>
          <a:xfrm>
            <a:off x="679508" y="4142064"/>
            <a:ext cx="3816991" cy="2121584"/>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black"/>
                </a:solidFill>
              </a:rPr>
              <a:t>       b)    </a:t>
            </a:r>
            <a:endParaRPr lang="en-GB" dirty="0"/>
          </a:p>
        </p:txBody>
      </p:sp>
      <p:graphicFrame>
        <p:nvGraphicFramePr>
          <p:cNvPr id="34" name="Table 33">
            <a:extLst>
              <a:ext uri="{FF2B5EF4-FFF2-40B4-BE49-F238E27FC236}">
                <a16:creationId xmlns:a16="http://schemas.microsoft.com/office/drawing/2014/main" id="{663EABBC-925C-4AD4-BD45-42FE83E17747}"/>
              </a:ext>
            </a:extLst>
          </p:cNvPr>
          <p:cNvGraphicFramePr>
            <a:graphicFrameLocks noGrp="1"/>
          </p:cNvGraphicFramePr>
          <p:nvPr>
            <p:extLst>
              <p:ext uri="{D42A27DB-BD31-4B8C-83A1-F6EECF244321}">
                <p14:modId xmlns:p14="http://schemas.microsoft.com/office/powerpoint/2010/main" val="619724345"/>
              </p:ext>
            </p:extLst>
          </p:nvPr>
        </p:nvGraphicFramePr>
        <p:xfrm>
          <a:off x="1619273" y="4257371"/>
          <a:ext cx="1937460" cy="1890970"/>
        </p:xfrm>
        <a:graphic>
          <a:graphicData uri="http://schemas.openxmlformats.org/drawingml/2006/table">
            <a:tbl>
              <a:tblPr firstRow="1" bandRow="1">
                <a:tableStyleId>{5C22544A-7EE6-4342-B048-85BDC9FD1C3A}</a:tableStyleId>
              </a:tblPr>
              <a:tblGrid>
                <a:gridCol w="193746">
                  <a:extLst>
                    <a:ext uri="{9D8B030D-6E8A-4147-A177-3AD203B41FA5}">
                      <a16:colId xmlns:a16="http://schemas.microsoft.com/office/drawing/2014/main" val="1002034032"/>
                    </a:ext>
                  </a:extLst>
                </a:gridCol>
                <a:gridCol w="193746">
                  <a:extLst>
                    <a:ext uri="{9D8B030D-6E8A-4147-A177-3AD203B41FA5}">
                      <a16:colId xmlns:a16="http://schemas.microsoft.com/office/drawing/2014/main" val="3783147080"/>
                    </a:ext>
                  </a:extLst>
                </a:gridCol>
                <a:gridCol w="193746">
                  <a:extLst>
                    <a:ext uri="{9D8B030D-6E8A-4147-A177-3AD203B41FA5}">
                      <a16:colId xmlns:a16="http://schemas.microsoft.com/office/drawing/2014/main" val="79278696"/>
                    </a:ext>
                  </a:extLst>
                </a:gridCol>
                <a:gridCol w="193746">
                  <a:extLst>
                    <a:ext uri="{9D8B030D-6E8A-4147-A177-3AD203B41FA5}">
                      <a16:colId xmlns:a16="http://schemas.microsoft.com/office/drawing/2014/main" val="1861549964"/>
                    </a:ext>
                  </a:extLst>
                </a:gridCol>
                <a:gridCol w="193746">
                  <a:extLst>
                    <a:ext uri="{9D8B030D-6E8A-4147-A177-3AD203B41FA5}">
                      <a16:colId xmlns:a16="http://schemas.microsoft.com/office/drawing/2014/main" val="1366868904"/>
                    </a:ext>
                  </a:extLst>
                </a:gridCol>
                <a:gridCol w="193746">
                  <a:extLst>
                    <a:ext uri="{9D8B030D-6E8A-4147-A177-3AD203B41FA5}">
                      <a16:colId xmlns:a16="http://schemas.microsoft.com/office/drawing/2014/main" val="404304180"/>
                    </a:ext>
                  </a:extLst>
                </a:gridCol>
                <a:gridCol w="193746">
                  <a:extLst>
                    <a:ext uri="{9D8B030D-6E8A-4147-A177-3AD203B41FA5}">
                      <a16:colId xmlns:a16="http://schemas.microsoft.com/office/drawing/2014/main" val="1566298013"/>
                    </a:ext>
                  </a:extLst>
                </a:gridCol>
                <a:gridCol w="198661">
                  <a:extLst>
                    <a:ext uri="{9D8B030D-6E8A-4147-A177-3AD203B41FA5}">
                      <a16:colId xmlns:a16="http://schemas.microsoft.com/office/drawing/2014/main" val="3305058043"/>
                    </a:ext>
                  </a:extLst>
                </a:gridCol>
                <a:gridCol w="188831">
                  <a:extLst>
                    <a:ext uri="{9D8B030D-6E8A-4147-A177-3AD203B41FA5}">
                      <a16:colId xmlns:a16="http://schemas.microsoft.com/office/drawing/2014/main" val="2751155130"/>
                    </a:ext>
                  </a:extLst>
                </a:gridCol>
                <a:gridCol w="193746">
                  <a:extLst>
                    <a:ext uri="{9D8B030D-6E8A-4147-A177-3AD203B41FA5}">
                      <a16:colId xmlns:a16="http://schemas.microsoft.com/office/drawing/2014/main" val="1015880630"/>
                    </a:ext>
                  </a:extLst>
                </a:gridCol>
              </a:tblGrid>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189097">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00"/>
                    </a:solid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46627" marR="46627" marT="23314" marB="23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spTree>
    <p:extLst>
      <p:ext uri="{BB962C8B-B14F-4D97-AF65-F5344CB8AC3E}">
        <p14:creationId xmlns:p14="http://schemas.microsoft.com/office/powerpoint/2010/main" val="19727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Insert White Rose Aim Here</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Understand Percentages</a:t>
            </a:r>
          </a:p>
        </p:txBody>
      </p:sp>
      <p:sp>
        <p:nvSpPr>
          <p:cNvPr id="10" name="Rectangle 9"/>
          <p:cNvSpPr/>
          <p:nvPr/>
        </p:nvSpPr>
        <p:spPr>
          <a:xfrm>
            <a:off x="298277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982778"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B82E9B-5D1D-4355-8048-A1F2B08F444A}"/>
              </a:ext>
            </a:extLst>
          </p:cNvPr>
          <p:cNvSpPr/>
          <p:nvPr/>
        </p:nvSpPr>
        <p:spPr>
          <a:xfrm>
            <a:off x="557868" y="1167687"/>
            <a:ext cx="7587842" cy="369332"/>
          </a:xfrm>
          <a:prstGeom prst="rect">
            <a:avLst/>
          </a:prstGeom>
        </p:spPr>
        <p:txBody>
          <a:bodyPr wrap="square">
            <a:spAutoFit/>
          </a:bodyPr>
          <a:lstStyle/>
          <a:p>
            <a:pPr defTabSz="776051"/>
            <a:r>
              <a:rPr lang="en-GB" dirty="0">
                <a:solidFill>
                  <a:prstClr val="black"/>
                </a:solidFill>
              </a:rPr>
              <a:t>Ben colours in the whole of this 100 square using different colours. </a:t>
            </a:r>
          </a:p>
        </p:txBody>
      </p:sp>
      <p:graphicFrame>
        <p:nvGraphicFramePr>
          <p:cNvPr id="9" name="Table 8">
            <a:extLst>
              <a:ext uri="{FF2B5EF4-FFF2-40B4-BE49-F238E27FC236}">
                <a16:creationId xmlns:a16="http://schemas.microsoft.com/office/drawing/2014/main" id="{CC5F78F3-89AC-4E15-AD08-A5D4FDE8354C}"/>
              </a:ext>
            </a:extLst>
          </p:cNvPr>
          <p:cNvGraphicFramePr>
            <a:graphicFrameLocks noGrp="1"/>
          </p:cNvGraphicFramePr>
          <p:nvPr>
            <p:extLst>
              <p:ext uri="{D42A27DB-BD31-4B8C-83A1-F6EECF244321}">
                <p14:modId xmlns:p14="http://schemas.microsoft.com/office/powerpoint/2010/main" val="2633387202"/>
              </p:ext>
            </p:extLst>
          </p:nvPr>
        </p:nvGraphicFramePr>
        <p:xfrm>
          <a:off x="668308" y="1646567"/>
          <a:ext cx="2090271" cy="2040110"/>
        </p:xfrm>
        <a:graphic>
          <a:graphicData uri="http://schemas.openxmlformats.org/drawingml/2006/table">
            <a:tbl>
              <a:tblPr firstRow="1" bandRow="1">
                <a:tableStyleId>{5C22544A-7EE6-4342-B048-85BDC9FD1C3A}</a:tableStyleId>
              </a:tblPr>
              <a:tblGrid>
                <a:gridCol w="209027">
                  <a:extLst>
                    <a:ext uri="{9D8B030D-6E8A-4147-A177-3AD203B41FA5}">
                      <a16:colId xmlns:a16="http://schemas.microsoft.com/office/drawing/2014/main" val="1002034032"/>
                    </a:ext>
                  </a:extLst>
                </a:gridCol>
                <a:gridCol w="209027">
                  <a:extLst>
                    <a:ext uri="{9D8B030D-6E8A-4147-A177-3AD203B41FA5}">
                      <a16:colId xmlns:a16="http://schemas.microsoft.com/office/drawing/2014/main" val="3783147080"/>
                    </a:ext>
                  </a:extLst>
                </a:gridCol>
                <a:gridCol w="209027">
                  <a:extLst>
                    <a:ext uri="{9D8B030D-6E8A-4147-A177-3AD203B41FA5}">
                      <a16:colId xmlns:a16="http://schemas.microsoft.com/office/drawing/2014/main" val="79278696"/>
                    </a:ext>
                  </a:extLst>
                </a:gridCol>
                <a:gridCol w="209027">
                  <a:extLst>
                    <a:ext uri="{9D8B030D-6E8A-4147-A177-3AD203B41FA5}">
                      <a16:colId xmlns:a16="http://schemas.microsoft.com/office/drawing/2014/main" val="1861549964"/>
                    </a:ext>
                  </a:extLst>
                </a:gridCol>
                <a:gridCol w="209027">
                  <a:extLst>
                    <a:ext uri="{9D8B030D-6E8A-4147-A177-3AD203B41FA5}">
                      <a16:colId xmlns:a16="http://schemas.microsoft.com/office/drawing/2014/main" val="1366868904"/>
                    </a:ext>
                  </a:extLst>
                </a:gridCol>
                <a:gridCol w="209027">
                  <a:extLst>
                    <a:ext uri="{9D8B030D-6E8A-4147-A177-3AD203B41FA5}">
                      <a16:colId xmlns:a16="http://schemas.microsoft.com/office/drawing/2014/main" val="404304180"/>
                    </a:ext>
                  </a:extLst>
                </a:gridCol>
                <a:gridCol w="209027">
                  <a:extLst>
                    <a:ext uri="{9D8B030D-6E8A-4147-A177-3AD203B41FA5}">
                      <a16:colId xmlns:a16="http://schemas.microsoft.com/office/drawing/2014/main" val="1566298013"/>
                    </a:ext>
                  </a:extLst>
                </a:gridCol>
                <a:gridCol w="214330">
                  <a:extLst>
                    <a:ext uri="{9D8B030D-6E8A-4147-A177-3AD203B41FA5}">
                      <a16:colId xmlns:a16="http://schemas.microsoft.com/office/drawing/2014/main" val="3305058043"/>
                    </a:ext>
                  </a:extLst>
                </a:gridCol>
                <a:gridCol w="203725">
                  <a:extLst>
                    <a:ext uri="{9D8B030D-6E8A-4147-A177-3AD203B41FA5}">
                      <a16:colId xmlns:a16="http://schemas.microsoft.com/office/drawing/2014/main" val="2751155130"/>
                    </a:ext>
                  </a:extLst>
                </a:gridCol>
                <a:gridCol w="209027">
                  <a:extLst>
                    <a:ext uri="{9D8B030D-6E8A-4147-A177-3AD203B41FA5}">
                      <a16:colId xmlns:a16="http://schemas.microsoft.com/office/drawing/2014/main" val="1015880630"/>
                    </a:ext>
                  </a:extLst>
                </a:gridCol>
              </a:tblGrid>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204011">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p>
                  </a:txBody>
                  <a:tcPr marL="50304" marR="50304" marT="25153" marB="251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sp>
        <p:nvSpPr>
          <p:cNvPr id="3" name="Rectangle 2">
            <a:extLst>
              <a:ext uri="{FF2B5EF4-FFF2-40B4-BE49-F238E27FC236}">
                <a16:creationId xmlns:a16="http://schemas.microsoft.com/office/drawing/2014/main" id="{DCB1702F-8E99-4A88-8A87-162305AE9E2A}"/>
              </a:ext>
            </a:extLst>
          </p:cNvPr>
          <p:cNvSpPr/>
          <p:nvPr/>
        </p:nvSpPr>
        <p:spPr>
          <a:xfrm>
            <a:off x="2775357" y="1546521"/>
            <a:ext cx="5301841" cy="646331"/>
          </a:xfrm>
          <a:prstGeom prst="rect">
            <a:avLst/>
          </a:prstGeom>
        </p:spPr>
        <p:txBody>
          <a:bodyPr wrap="square">
            <a:spAutoFit/>
          </a:bodyPr>
          <a:lstStyle/>
          <a:p>
            <a:pPr defTabSz="776051"/>
            <a:r>
              <a:rPr lang="en-GB" dirty="0">
                <a:solidFill>
                  <a:prstClr val="black"/>
                </a:solidFill>
              </a:rPr>
              <a:t>He is only allowed to use colours in the percentage amounts given below:</a:t>
            </a:r>
          </a:p>
        </p:txBody>
      </p:sp>
      <p:grpSp>
        <p:nvGrpSpPr>
          <p:cNvPr id="13" name="Group 12">
            <a:extLst>
              <a:ext uri="{FF2B5EF4-FFF2-40B4-BE49-F238E27FC236}">
                <a16:creationId xmlns:a16="http://schemas.microsoft.com/office/drawing/2014/main" id="{A78C18B0-7C54-4BCB-A729-3B437C64E38A}"/>
              </a:ext>
            </a:extLst>
          </p:cNvPr>
          <p:cNvGrpSpPr/>
          <p:nvPr/>
        </p:nvGrpSpPr>
        <p:grpSpPr>
          <a:xfrm>
            <a:off x="557866" y="4442556"/>
            <a:ext cx="7948569" cy="1874064"/>
            <a:chOff x="557866" y="4442556"/>
            <a:chExt cx="7948569" cy="1874064"/>
          </a:xfrm>
        </p:grpSpPr>
        <p:sp>
          <p:nvSpPr>
            <p:cNvPr id="12" name="Rectangle 11">
              <a:extLst>
                <a:ext uri="{FF2B5EF4-FFF2-40B4-BE49-F238E27FC236}">
                  <a16:creationId xmlns:a16="http://schemas.microsoft.com/office/drawing/2014/main" id="{86993D6F-6CFF-4A8E-88E3-CC0F2CDB751E}"/>
                </a:ext>
              </a:extLst>
            </p:cNvPr>
            <p:cNvSpPr/>
            <p:nvPr/>
          </p:nvSpPr>
          <p:spPr>
            <a:xfrm>
              <a:off x="557866" y="4442556"/>
              <a:ext cx="7948569" cy="1874064"/>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5EB057E-2B42-4946-87EF-45EA649C3272}"/>
                </a:ext>
              </a:extLst>
            </p:cNvPr>
            <p:cNvSpPr/>
            <p:nvPr/>
          </p:nvSpPr>
          <p:spPr>
            <a:xfrm>
              <a:off x="557867" y="4467723"/>
              <a:ext cx="6539234" cy="1785104"/>
            </a:xfrm>
            <a:prstGeom prst="rect">
              <a:avLst/>
            </a:prstGeom>
          </p:spPr>
          <p:txBody>
            <a:bodyPr wrap="square">
              <a:spAutoFit/>
            </a:bodyPr>
            <a:lstStyle/>
            <a:p>
              <a:pPr lvl="0" defTabSz="776051">
                <a:spcBef>
                  <a:spcPts val="600"/>
                </a:spcBef>
              </a:pPr>
              <a:r>
                <a:rPr lang="en-GB" dirty="0">
                  <a:solidFill>
                    <a:schemeClr val="bg1"/>
                  </a:solidFill>
                </a:rPr>
                <a:t>Various combinations are possible:</a:t>
              </a:r>
            </a:p>
            <a:p>
              <a:pPr marL="171450" lvl="0" indent="-171450" defTabSz="776051">
                <a:spcBef>
                  <a:spcPts val="600"/>
                </a:spcBef>
                <a:buFont typeface="Arial" panose="020B0604020202020204" pitchFamily="34" charset="0"/>
                <a:buChar char="•"/>
              </a:pPr>
              <a:r>
                <a:rPr lang="en-GB" dirty="0">
                  <a:solidFill>
                    <a:schemeClr val="bg1"/>
                  </a:solidFill>
                </a:rPr>
                <a:t>red (45%) + orange (35%) + blue (20%)</a:t>
              </a:r>
            </a:p>
            <a:p>
              <a:pPr marL="171450" lvl="0" indent="-171450" defTabSz="776051">
                <a:spcBef>
                  <a:spcPts val="600"/>
                </a:spcBef>
                <a:buFont typeface="Arial" panose="020B0604020202020204" pitchFamily="34" charset="0"/>
                <a:buChar char="•"/>
              </a:pPr>
              <a:r>
                <a:rPr lang="en-GB" dirty="0">
                  <a:solidFill>
                    <a:schemeClr val="bg1"/>
                  </a:solidFill>
                </a:rPr>
                <a:t>black (55%) + green (25%) + blue (20%)</a:t>
              </a:r>
            </a:p>
            <a:p>
              <a:pPr marL="171450" lvl="0" indent="-171450" defTabSz="776051">
                <a:spcBef>
                  <a:spcPts val="600"/>
                </a:spcBef>
                <a:buFont typeface="Arial" panose="020B0604020202020204" pitchFamily="34" charset="0"/>
                <a:buChar char="•"/>
              </a:pPr>
              <a:r>
                <a:rPr lang="en-GB" dirty="0">
                  <a:solidFill>
                    <a:schemeClr val="bg1"/>
                  </a:solidFill>
                </a:rPr>
                <a:t>pink (60%) + orange (35%) + purple (5%)</a:t>
              </a:r>
            </a:p>
            <a:p>
              <a:pPr marL="171450" lvl="0" indent="-171450" defTabSz="776051">
                <a:spcBef>
                  <a:spcPts val="600"/>
                </a:spcBef>
                <a:buFont typeface="Arial" panose="020B0604020202020204" pitchFamily="34" charset="0"/>
                <a:buChar char="•"/>
              </a:pPr>
              <a:r>
                <a:rPr lang="en-GB" dirty="0">
                  <a:solidFill>
                    <a:schemeClr val="bg1"/>
                  </a:solidFill>
                </a:rPr>
                <a:t>red (45%) + black (55%)</a:t>
              </a:r>
            </a:p>
          </p:txBody>
        </p:sp>
      </p:grpSp>
      <p:graphicFrame>
        <p:nvGraphicFramePr>
          <p:cNvPr id="4" name="Table 3">
            <a:extLst>
              <a:ext uri="{FF2B5EF4-FFF2-40B4-BE49-F238E27FC236}">
                <a16:creationId xmlns:a16="http://schemas.microsoft.com/office/drawing/2014/main" id="{3DAFB9CD-1DBC-4CD4-9442-8AA178CADFE6}"/>
              </a:ext>
            </a:extLst>
          </p:cNvPr>
          <p:cNvGraphicFramePr>
            <a:graphicFrameLocks noGrp="1"/>
          </p:cNvGraphicFramePr>
          <p:nvPr>
            <p:extLst>
              <p:ext uri="{D42A27DB-BD31-4B8C-83A1-F6EECF244321}">
                <p14:modId xmlns:p14="http://schemas.microsoft.com/office/powerpoint/2010/main" val="559761414"/>
              </p:ext>
            </p:extLst>
          </p:nvPr>
        </p:nvGraphicFramePr>
        <p:xfrm>
          <a:off x="2843868" y="2203317"/>
          <a:ext cx="5662569" cy="1483360"/>
        </p:xfrm>
        <a:graphic>
          <a:graphicData uri="http://schemas.openxmlformats.org/drawingml/2006/table">
            <a:tbl>
              <a:tblPr firstRow="1" bandRow="1">
                <a:tableStyleId>{5C22544A-7EE6-4342-B048-85BDC9FD1C3A}</a:tableStyleId>
              </a:tblPr>
              <a:tblGrid>
                <a:gridCol w="1883960">
                  <a:extLst>
                    <a:ext uri="{9D8B030D-6E8A-4147-A177-3AD203B41FA5}">
                      <a16:colId xmlns:a16="http://schemas.microsoft.com/office/drawing/2014/main" val="655906171"/>
                    </a:ext>
                  </a:extLst>
                </a:gridCol>
                <a:gridCol w="3778609">
                  <a:extLst>
                    <a:ext uri="{9D8B030D-6E8A-4147-A177-3AD203B41FA5}">
                      <a16:colId xmlns:a16="http://schemas.microsoft.com/office/drawing/2014/main" val="238465126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inkl" panose="020B0604020202020204" pitchFamily="2" charset="0"/>
                          <a:ea typeface="+mn-ea"/>
                          <a:cs typeface="+mn-cs"/>
                        </a:rPr>
                        <a:t>45% = red</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rgbClr val="000000"/>
                          </a:solidFill>
                          <a:effectLst/>
                          <a:latin typeface="Twinkl" panose="020B0604020202020204" pitchFamily="2" charset="0"/>
                          <a:ea typeface="+mn-ea"/>
                          <a:cs typeface="+mn-cs"/>
                        </a:rPr>
                        <a:t>10 parts per hundred = yellow</a:t>
                      </a:r>
                      <a:endParaRPr lang="en-GB"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021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25% = green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60 parts per hundred = 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59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55% = black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20 parts per hundred = blue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674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35% = orange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winkl" panose="020B0604020202020204" pitchFamily="2" charset="0"/>
                          <a:ea typeface="+mn-ea"/>
                          <a:cs typeface="+mn-cs"/>
                        </a:rPr>
                        <a:t>5 parts per hundred = purple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868806"/>
                  </a:ext>
                </a:extLst>
              </a:tr>
            </a:tbl>
          </a:graphicData>
        </a:graphic>
      </p:graphicFrame>
      <p:sp>
        <p:nvSpPr>
          <p:cNvPr id="5" name="Rectangle 4">
            <a:extLst>
              <a:ext uri="{FF2B5EF4-FFF2-40B4-BE49-F238E27FC236}">
                <a16:creationId xmlns:a16="http://schemas.microsoft.com/office/drawing/2014/main" id="{D02B8763-3A75-493D-872D-1ED41A88467D}"/>
              </a:ext>
            </a:extLst>
          </p:cNvPr>
          <p:cNvSpPr/>
          <p:nvPr/>
        </p:nvSpPr>
        <p:spPr>
          <a:xfrm>
            <a:off x="557867" y="3796225"/>
            <a:ext cx="7948569" cy="646331"/>
          </a:xfrm>
          <a:prstGeom prst="rect">
            <a:avLst/>
          </a:prstGeom>
          <a:solidFill>
            <a:srgbClr val="F9B000"/>
          </a:solidFill>
        </p:spPr>
        <p:txBody>
          <a:bodyPr wrap="square">
            <a:spAutoFit/>
          </a:bodyPr>
          <a:lstStyle/>
          <a:p>
            <a:pPr defTabSz="776051"/>
            <a:r>
              <a:rPr lang="en-GB" dirty="0">
                <a:solidFill>
                  <a:prstClr val="black"/>
                </a:solidFill>
              </a:rPr>
              <a:t>Find different ways that Ben could colour in the whole 100 square using only 2 or 3 different colours. </a:t>
            </a:r>
          </a:p>
        </p:txBody>
      </p:sp>
      <p:grpSp>
        <p:nvGrpSpPr>
          <p:cNvPr id="19" name="Group 18">
            <a:extLst>
              <a:ext uri="{FF2B5EF4-FFF2-40B4-BE49-F238E27FC236}">
                <a16:creationId xmlns:a16="http://schemas.microsoft.com/office/drawing/2014/main" id="{19625644-BC11-4EE1-8F07-B0DA104A127C}"/>
              </a:ext>
            </a:extLst>
          </p:cNvPr>
          <p:cNvGrpSpPr/>
          <p:nvPr/>
        </p:nvGrpSpPr>
        <p:grpSpPr>
          <a:xfrm>
            <a:off x="557865" y="4467723"/>
            <a:ext cx="7948569" cy="1035455"/>
            <a:chOff x="557866" y="4442556"/>
            <a:chExt cx="7948569" cy="1035455"/>
          </a:xfrm>
        </p:grpSpPr>
        <p:sp>
          <p:nvSpPr>
            <p:cNvPr id="20" name="Rectangle 19">
              <a:extLst>
                <a:ext uri="{FF2B5EF4-FFF2-40B4-BE49-F238E27FC236}">
                  <a16:creationId xmlns:a16="http://schemas.microsoft.com/office/drawing/2014/main" id="{6CAB6387-654B-4321-9002-A7B892D5AAA5}"/>
                </a:ext>
              </a:extLst>
            </p:cNvPr>
            <p:cNvSpPr/>
            <p:nvPr/>
          </p:nvSpPr>
          <p:spPr>
            <a:xfrm>
              <a:off x="557866" y="4442556"/>
              <a:ext cx="7948569" cy="1035455"/>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A14DA80-7354-4B81-96AD-0257D17BBC55}"/>
                </a:ext>
              </a:extLst>
            </p:cNvPr>
            <p:cNvSpPr/>
            <p:nvPr/>
          </p:nvSpPr>
          <p:spPr>
            <a:xfrm>
              <a:off x="557867" y="4467723"/>
              <a:ext cx="6539234" cy="923330"/>
            </a:xfrm>
            <a:prstGeom prst="rect">
              <a:avLst/>
            </a:prstGeom>
          </p:spPr>
          <p:txBody>
            <a:bodyPr wrap="square">
              <a:spAutoFit/>
            </a:bodyPr>
            <a:lstStyle/>
            <a:p>
              <a:pPr lvl="0" defTabSz="776051"/>
              <a:r>
                <a:rPr lang="en-GB" dirty="0">
                  <a:solidFill>
                    <a:schemeClr val="bg1"/>
                  </a:solidFill>
                </a:rPr>
                <a:t>Answers vary. example answers shown:</a:t>
              </a:r>
            </a:p>
            <a:p>
              <a:pPr marL="171450" lvl="0" indent="-171450" defTabSz="776051">
                <a:buFont typeface="Arial" panose="020B0604020202020204" pitchFamily="34" charset="0"/>
                <a:buChar char="•"/>
              </a:pPr>
              <a:r>
                <a:rPr lang="en-GB" dirty="0">
                  <a:solidFill>
                    <a:schemeClr val="bg1"/>
                  </a:solidFill>
                </a:rPr>
                <a:t>blue (20%) + green (25%) + red (45%) + yellow (10%)</a:t>
              </a:r>
            </a:p>
            <a:p>
              <a:pPr marL="171450" lvl="0" indent="-171450" defTabSz="776051">
                <a:buFont typeface="Arial" panose="020B0604020202020204" pitchFamily="34" charset="0"/>
                <a:buChar char="•"/>
              </a:pPr>
              <a:r>
                <a:rPr lang="en-GB" dirty="0">
                  <a:solidFill>
                    <a:schemeClr val="bg1"/>
                  </a:solidFill>
                </a:rPr>
                <a:t>pink (60%) + green (25%) + yellow (10%) + purple (5%)</a:t>
              </a:r>
            </a:p>
          </p:txBody>
        </p:sp>
      </p:grpSp>
      <p:sp>
        <p:nvSpPr>
          <p:cNvPr id="22" name="Rectangle 21">
            <a:extLst>
              <a:ext uri="{FF2B5EF4-FFF2-40B4-BE49-F238E27FC236}">
                <a16:creationId xmlns:a16="http://schemas.microsoft.com/office/drawing/2014/main" id="{C3EA50FC-AFEB-4DB9-A1CC-6D1485A7D085}"/>
              </a:ext>
            </a:extLst>
          </p:cNvPr>
          <p:cNvSpPr/>
          <p:nvPr/>
        </p:nvSpPr>
        <p:spPr>
          <a:xfrm>
            <a:off x="557866" y="3821392"/>
            <a:ext cx="7948569" cy="646331"/>
          </a:xfrm>
          <a:prstGeom prst="rect">
            <a:avLst/>
          </a:prstGeom>
          <a:solidFill>
            <a:srgbClr val="F9B000"/>
          </a:solidFill>
        </p:spPr>
        <p:txBody>
          <a:bodyPr wrap="square">
            <a:spAutoFit/>
          </a:bodyPr>
          <a:lstStyle/>
          <a:p>
            <a:pPr defTabSz="776051"/>
            <a:r>
              <a:rPr lang="en-GB" dirty="0">
                <a:solidFill>
                  <a:prstClr val="black"/>
                </a:solidFill>
              </a:rPr>
              <a:t>Find a way of colouring in 100% of the square that uses exactly 4 colours. Can you find more than one answer?</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9A40ABF-B074-4C45-A64E-13E3061069C8}"/>
              </a:ext>
            </a:extLst>
          </p:cNvPr>
          <p:cNvSpPr/>
          <p:nvPr/>
        </p:nvSpPr>
        <p:spPr>
          <a:xfrm>
            <a:off x="679508" y="3992578"/>
            <a:ext cx="2390863" cy="2248831"/>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This could not be part of Jack’s square: we can see that 73 out of 100 squares are still white, which means that only 27% of the square </a:t>
            </a:r>
            <a:br>
              <a:rPr lang="en-GB" sz="1600" dirty="0">
                <a:solidFill>
                  <a:schemeClr val="bg1"/>
                </a:solidFill>
              </a:rPr>
            </a:br>
            <a:r>
              <a:rPr lang="en-GB" sz="1600" dirty="0">
                <a:solidFill>
                  <a:schemeClr val="bg1"/>
                </a:solidFill>
              </a:rPr>
              <a:t>could have been coloured blue.</a:t>
            </a:r>
          </a:p>
        </p:txBody>
      </p:sp>
      <p:sp>
        <p:nvSpPr>
          <p:cNvPr id="6" name="Rectangle 5"/>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Understand Percentages</a:t>
            </a:r>
          </a:p>
        </p:txBody>
      </p:sp>
      <p:sp>
        <p:nvSpPr>
          <p:cNvPr id="15" name="Rectangle 14">
            <a:extLst>
              <a:ext uri="{FF2B5EF4-FFF2-40B4-BE49-F238E27FC236}">
                <a16:creationId xmlns:a16="http://schemas.microsoft.com/office/drawing/2014/main" id="{5CD32FB8-F1EA-413C-A4AB-78DD39CD70FF}"/>
              </a:ext>
            </a:extLst>
          </p:cNvPr>
          <p:cNvSpPr/>
          <p:nvPr/>
        </p:nvSpPr>
        <p:spPr>
          <a:xfrm>
            <a:off x="690575" y="2264101"/>
            <a:ext cx="2359314" cy="1695503"/>
          </a:xfrm>
          <a:prstGeom prst="rect">
            <a:avLst/>
          </a:prstGeom>
          <a:solidFill>
            <a:schemeClr val="bg1"/>
          </a:solidFill>
          <a:ln>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D227D7A-F502-4018-8ABB-EBD400791582}"/>
              </a:ext>
            </a:extLst>
          </p:cNvPr>
          <p:cNvSpPr/>
          <p:nvPr/>
        </p:nvSpPr>
        <p:spPr>
          <a:xfrm>
            <a:off x="3390168" y="3992578"/>
            <a:ext cx="2390863" cy="2248831"/>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solidFill>
                  <a:schemeClr val="bg1"/>
                </a:solidFill>
              </a:rPr>
              <a:t>This could have been part of Jack’s square:</a:t>
            </a:r>
          </a:p>
          <a:p>
            <a:pPr lvl="0" algn="ctr"/>
            <a:r>
              <a:rPr lang="en-GB" sz="1600" dirty="0">
                <a:solidFill>
                  <a:schemeClr val="bg1"/>
                </a:solidFill>
              </a:rPr>
              <a:t>we can see that 50 squares are still white. So out of the 50 missing squares, 45 could </a:t>
            </a:r>
            <a:br>
              <a:rPr lang="en-GB" sz="1600" dirty="0">
                <a:solidFill>
                  <a:schemeClr val="bg1"/>
                </a:solidFill>
              </a:rPr>
            </a:br>
            <a:r>
              <a:rPr lang="en-GB" sz="1600" dirty="0">
                <a:solidFill>
                  <a:schemeClr val="bg1"/>
                </a:solidFill>
              </a:rPr>
              <a:t>be blue.</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04988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0498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9E6AE16-0FD8-4B15-9206-F93CDE04FC27}"/>
              </a:ext>
            </a:extLst>
          </p:cNvPr>
          <p:cNvSpPr/>
          <p:nvPr/>
        </p:nvSpPr>
        <p:spPr>
          <a:xfrm>
            <a:off x="690575" y="1178212"/>
            <a:ext cx="7587842" cy="369332"/>
          </a:xfrm>
          <a:prstGeom prst="rect">
            <a:avLst/>
          </a:prstGeom>
        </p:spPr>
        <p:txBody>
          <a:bodyPr wrap="square">
            <a:spAutoFit/>
          </a:bodyPr>
          <a:lstStyle/>
          <a:p>
            <a:pPr defTabSz="776051"/>
            <a:r>
              <a:rPr lang="en-GB" dirty="0">
                <a:solidFill>
                  <a:prstClr val="black"/>
                </a:solidFill>
              </a:rPr>
              <a:t>Before it got torn, Jack had coloured blue 45% of a 100 square.</a:t>
            </a:r>
          </a:p>
        </p:txBody>
      </p:sp>
      <p:sp>
        <p:nvSpPr>
          <p:cNvPr id="9" name="Rectangle 8">
            <a:extLst>
              <a:ext uri="{FF2B5EF4-FFF2-40B4-BE49-F238E27FC236}">
                <a16:creationId xmlns:a16="http://schemas.microsoft.com/office/drawing/2014/main" id="{B90A3DCD-D5F1-4555-9AA5-D65BEBE00109}"/>
              </a:ext>
            </a:extLst>
          </p:cNvPr>
          <p:cNvSpPr/>
          <p:nvPr/>
        </p:nvSpPr>
        <p:spPr>
          <a:xfrm>
            <a:off x="690575" y="1558751"/>
            <a:ext cx="7767248" cy="646331"/>
          </a:xfrm>
          <a:prstGeom prst="rect">
            <a:avLst/>
          </a:prstGeom>
          <a:solidFill>
            <a:srgbClr val="F9B000"/>
          </a:solidFill>
        </p:spPr>
        <p:txBody>
          <a:bodyPr wrap="square">
            <a:spAutoFit/>
          </a:bodyPr>
          <a:lstStyle/>
          <a:p>
            <a:pPr defTabSz="776051"/>
            <a:r>
              <a:rPr lang="en-GB" dirty="0">
                <a:solidFill>
                  <a:prstClr val="black"/>
                </a:solidFill>
              </a:rPr>
              <a:t>Which of these torn pieces could have been from Jack’s 100 square? Which could not?  Explain your answers fully.</a:t>
            </a:r>
          </a:p>
        </p:txBody>
      </p:sp>
      <p:sp>
        <p:nvSpPr>
          <p:cNvPr id="32" name="Rectangle 31">
            <a:extLst>
              <a:ext uri="{FF2B5EF4-FFF2-40B4-BE49-F238E27FC236}">
                <a16:creationId xmlns:a16="http://schemas.microsoft.com/office/drawing/2014/main" id="{A96FAD12-990F-4E32-8384-4F88664B2442}"/>
              </a:ext>
            </a:extLst>
          </p:cNvPr>
          <p:cNvSpPr/>
          <p:nvPr/>
        </p:nvSpPr>
        <p:spPr>
          <a:xfrm>
            <a:off x="3393438" y="2264101"/>
            <a:ext cx="2359314" cy="1695503"/>
          </a:xfrm>
          <a:prstGeom prst="rect">
            <a:avLst/>
          </a:prstGeom>
          <a:solidFill>
            <a:schemeClr val="bg1"/>
          </a:solidFill>
          <a:ln>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4D64532D-6828-4146-B688-F3A92ECD23D9}"/>
              </a:ext>
            </a:extLst>
          </p:cNvPr>
          <p:cNvGraphicFramePr>
            <a:graphicFrameLocks noGrp="1"/>
          </p:cNvGraphicFramePr>
          <p:nvPr>
            <p:extLst>
              <p:ext uri="{D42A27DB-BD31-4B8C-83A1-F6EECF244321}">
                <p14:modId xmlns:p14="http://schemas.microsoft.com/office/powerpoint/2010/main" val="2106267583"/>
              </p:ext>
            </p:extLst>
          </p:nvPr>
        </p:nvGraphicFramePr>
        <p:xfrm>
          <a:off x="3779021" y="2336292"/>
          <a:ext cx="1613159" cy="1574450"/>
        </p:xfrm>
        <a:graphic>
          <a:graphicData uri="http://schemas.openxmlformats.org/drawingml/2006/table">
            <a:tbl>
              <a:tblPr firstRow="1" bandRow="1">
                <a:tableStyleId>{5C22544A-7EE6-4342-B048-85BDC9FD1C3A}</a:tableStyleId>
              </a:tblPr>
              <a:tblGrid>
                <a:gridCol w="161316">
                  <a:extLst>
                    <a:ext uri="{9D8B030D-6E8A-4147-A177-3AD203B41FA5}">
                      <a16:colId xmlns:a16="http://schemas.microsoft.com/office/drawing/2014/main" val="1002034032"/>
                    </a:ext>
                  </a:extLst>
                </a:gridCol>
                <a:gridCol w="161316">
                  <a:extLst>
                    <a:ext uri="{9D8B030D-6E8A-4147-A177-3AD203B41FA5}">
                      <a16:colId xmlns:a16="http://schemas.microsoft.com/office/drawing/2014/main" val="3783147080"/>
                    </a:ext>
                  </a:extLst>
                </a:gridCol>
                <a:gridCol w="161316">
                  <a:extLst>
                    <a:ext uri="{9D8B030D-6E8A-4147-A177-3AD203B41FA5}">
                      <a16:colId xmlns:a16="http://schemas.microsoft.com/office/drawing/2014/main" val="79278696"/>
                    </a:ext>
                  </a:extLst>
                </a:gridCol>
                <a:gridCol w="161316">
                  <a:extLst>
                    <a:ext uri="{9D8B030D-6E8A-4147-A177-3AD203B41FA5}">
                      <a16:colId xmlns:a16="http://schemas.microsoft.com/office/drawing/2014/main" val="1861549964"/>
                    </a:ext>
                  </a:extLst>
                </a:gridCol>
                <a:gridCol w="161316">
                  <a:extLst>
                    <a:ext uri="{9D8B030D-6E8A-4147-A177-3AD203B41FA5}">
                      <a16:colId xmlns:a16="http://schemas.microsoft.com/office/drawing/2014/main" val="1366868904"/>
                    </a:ext>
                  </a:extLst>
                </a:gridCol>
                <a:gridCol w="161316">
                  <a:extLst>
                    <a:ext uri="{9D8B030D-6E8A-4147-A177-3AD203B41FA5}">
                      <a16:colId xmlns:a16="http://schemas.microsoft.com/office/drawing/2014/main" val="404304180"/>
                    </a:ext>
                  </a:extLst>
                </a:gridCol>
                <a:gridCol w="161316">
                  <a:extLst>
                    <a:ext uri="{9D8B030D-6E8A-4147-A177-3AD203B41FA5}">
                      <a16:colId xmlns:a16="http://schemas.microsoft.com/office/drawing/2014/main" val="1566298013"/>
                    </a:ext>
                  </a:extLst>
                </a:gridCol>
                <a:gridCol w="165408">
                  <a:extLst>
                    <a:ext uri="{9D8B030D-6E8A-4147-A177-3AD203B41FA5}">
                      <a16:colId xmlns:a16="http://schemas.microsoft.com/office/drawing/2014/main" val="3305058043"/>
                    </a:ext>
                  </a:extLst>
                </a:gridCol>
                <a:gridCol w="157223">
                  <a:extLst>
                    <a:ext uri="{9D8B030D-6E8A-4147-A177-3AD203B41FA5}">
                      <a16:colId xmlns:a16="http://schemas.microsoft.com/office/drawing/2014/main" val="2751155130"/>
                    </a:ext>
                  </a:extLst>
                </a:gridCol>
                <a:gridCol w="161316">
                  <a:extLst>
                    <a:ext uri="{9D8B030D-6E8A-4147-A177-3AD203B41FA5}">
                      <a16:colId xmlns:a16="http://schemas.microsoft.com/office/drawing/2014/main" val="1015880630"/>
                    </a:ext>
                  </a:extLst>
                </a:gridCol>
              </a:tblGrid>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sp>
        <p:nvSpPr>
          <p:cNvPr id="33" name="Rectangle 32">
            <a:extLst>
              <a:ext uri="{FF2B5EF4-FFF2-40B4-BE49-F238E27FC236}">
                <a16:creationId xmlns:a16="http://schemas.microsoft.com/office/drawing/2014/main" id="{B8C1A872-ED56-4894-9E48-35FDDA36879A}"/>
              </a:ext>
            </a:extLst>
          </p:cNvPr>
          <p:cNvSpPr/>
          <p:nvPr/>
        </p:nvSpPr>
        <p:spPr>
          <a:xfrm>
            <a:off x="6096301" y="2264101"/>
            <a:ext cx="2359314" cy="1695503"/>
          </a:xfrm>
          <a:prstGeom prst="rect">
            <a:avLst/>
          </a:prstGeom>
          <a:solidFill>
            <a:schemeClr val="bg1"/>
          </a:solidFill>
          <a:ln>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042A4F19-8D7C-4DE5-9E3F-C68BA8450FEF}"/>
              </a:ext>
            </a:extLst>
          </p:cNvPr>
          <p:cNvGraphicFramePr>
            <a:graphicFrameLocks noGrp="1"/>
          </p:cNvGraphicFramePr>
          <p:nvPr>
            <p:extLst>
              <p:ext uri="{D42A27DB-BD31-4B8C-83A1-F6EECF244321}">
                <p14:modId xmlns:p14="http://schemas.microsoft.com/office/powerpoint/2010/main" val="2026983603"/>
              </p:ext>
            </p:extLst>
          </p:nvPr>
        </p:nvGraphicFramePr>
        <p:xfrm>
          <a:off x="1082112" y="2336292"/>
          <a:ext cx="1613159" cy="1574450"/>
        </p:xfrm>
        <a:graphic>
          <a:graphicData uri="http://schemas.openxmlformats.org/drawingml/2006/table">
            <a:tbl>
              <a:tblPr firstRow="1" bandRow="1">
                <a:tableStyleId>{5C22544A-7EE6-4342-B048-85BDC9FD1C3A}</a:tableStyleId>
              </a:tblPr>
              <a:tblGrid>
                <a:gridCol w="161316">
                  <a:extLst>
                    <a:ext uri="{9D8B030D-6E8A-4147-A177-3AD203B41FA5}">
                      <a16:colId xmlns:a16="http://schemas.microsoft.com/office/drawing/2014/main" val="1002034032"/>
                    </a:ext>
                  </a:extLst>
                </a:gridCol>
                <a:gridCol w="161316">
                  <a:extLst>
                    <a:ext uri="{9D8B030D-6E8A-4147-A177-3AD203B41FA5}">
                      <a16:colId xmlns:a16="http://schemas.microsoft.com/office/drawing/2014/main" val="3783147080"/>
                    </a:ext>
                  </a:extLst>
                </a:gridCol>
                <a:gridCol w="161316">
                  <a:extLst>
                    <a:ext uri="{9D8B030D-6E8A-4147-A177-3AD203B41FA5}">
                      <a16:colId xmlns:a16="http://schemas.microsoft.com/office/drawing/2014/main" val="79278696"/>
                    </a:ext>
                  </a:extLst>
                </a:gridCol>
                <a:gridCol w="161316">
                  <a:extLst>
                    <a:ext uri="{9D8B030D-6E8A-4147-A177-3AD203B41FA5}">
                      <a16:colId xmlns:a16="http://schemas.microsoft.com/office/drawing/2014/main" val="1861549964"/>
                    </a:ext>
                  </a:extLst>
                </a:gridCol>
                <a:gridCol w="161316">
                  <a:extLst>
                    <a:ext uri="{9D8B030D-6E8A-4147-A177-3AD203B41FA5}">
                      <a16:colId xmlns:a16="http://schemas.microsoft.com/office/drawing/2014/main" val="1366868904"/>
                    </a:ext>
                  </a:extLst>
                </a:gridCol>
                <a:gridCol w="161316">
                  <a:extLst>
                    <a:ext uri="{9D8B030D-6E8A-4147-A177-3AD203B41FA5}">
                      <a16:colId xmlns:a16="http://schemas.microsoft.com/office/drawing/2014/main" val="404304180"/>
                    </a:ext>
                  </a:extLst>
                </a:gridCol>
                <a:gridCol w="161316">
                  <a:extLst>
                    <a:ext uri="{9D8B030D-6E8A-4147-A177-3AD203B41FA5}">
                      <a16:colId xmlns:a16="http://schemas.microsoft.com/office/drawing/2014/main" val="1566298013"/>
                    </a:ext>
                  </a:extLst>
                </a:gridCol>
                <a:gridCol w="165408">
                  <a:extLst>
                    <a:ext uri="{9D8B030D-6E8A-4147-A177-3AD203B41FA5}">
                      <a16:colId xmlns:a16="http://schemas.microsoft.com/office/drawing/2014/main" val="3305058043"/>
                    </a:ext>
                  </a:extLst>
                </a:gridCol>
                <a:gridCol w="157223">
                  <a:extLst>
                    <a:ext uri="{9D8B030D-6E8A-4147-A177-3AD203B41FA5}">
                      <a16:colId xmlns:a16="http://schemas.microsoft.com/office/drawing/2014/main" val="2751155130"/>
                    </a:ext>
                  </a:extLst>
                </a:gridCol>
                <a:gridCol w="161316">
                  <a:extLst>
                    <a:ext uri="{9D8B030D-6E8A-4147-A177-3AD203B41FA5}">
                      <a16:colId xmlns:a16="http://schemas.microsoft.com/office/drawing/2014/main" val="1015880630"/>
                    </a:ext>
                  </a:extLst>
                </a:gridCol>
              </a:tblGrid>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graphicFrame>
        <p:nvGraphicFramePr>
          <p:cNvPr id="12" name="Table 11">
            <a:extLst>
              <a:ext uri="{FF2B5EF4-FFF2-40B4-BE49-F238E27FC236}">
                <a16:creationId xmlns:a16="http://schemas.microsoft.com/office/drawing/2014/main" id="{F8BAFD8E-D15C-4E4E-818F-8007C1CDCC46}"/>
              </a:ext>
            </a:extLst>
          </p:cNvPr>
          <p:cNvGraphicFramePr>
            <a:graphicFrameLocks noGrp="1"/>
          </p:cNvGraphicFramePr>
          <p:nvPr>
            <p:extLst>
              <p:ext uri="{D42A27DB-BD31-4B8C-83A1-F6EECF244321}">
                <p14:modId xmlns:p14="http://schemas.microsoft.com/office/powerpoint/2010/main" val="2314999301"/>
              </p:ext>
            </p:extLst>
          </p:nvPr>
        </p:nvGraphicFramePr>
        <p:xfrm>
          <a:off x="6622451" y="2336292"/>
          <a:ext cx="1613159" cy="1574450"/>
        </p:xfrm>
        <a:graphic>
          <a:graphicData uri="http://schemas.openxmlformats.org/drawingml/2006/table">
            <a:tbl>
              <a:tblPr firstRow="1" bandRow="1">
                <a:tableStyleId>{5C22544A-7EE6-4342-B048-85BDC9FD1C3A}</a:tableStyleId>
              </a:tblPr>
              <a:tblGrid>
                <a:gridCol w="161316">
                  <a:extLst>
                    <a:ext uri="{9D8B030D-6E8A-4147-A177-3AD203B41FA5}">
                      <a16:colId xmlns:a16="http://schemas.microsoft.com/office/drawing/2014/main" val="1002034032"/>
                    </a:ext>
                  </a:extLst>
                </a:gridCol>
                <a:gridCol w="161316">
                  <a:extLst>
                    <a:ext uri="{9D8B030D-6E8A-4147-A177-3AD203B41FA5}">
                      <a16:colId xmlns:a16="http://schemas.microsoft.com/office/drawing/2014/main" val="3783147080"/>
                    </a:ext>
                  </a:extLst>
                </a:gridCol>
                <a:gridCol w="161316">
                  <a:extLst>
                    <a:ext uri="{9D8B030D-6E8A-4147-A177-3AD203B41FA5}">
                      <a16:colId xmlns:a16="http://schemas.microsoft.com/office/drawing/2014/main" val="79278696"/>
                    </a:ext>
                  </a:extLst>
                </a:gridCol>
                <a:gridCol w="161316">
                  <a:extLst>
                    <a:ext uri="{9D8B030D-6E8A-4147-A177-3AD203B41FA5}">
                      <a16:colId xmlns:a16="http://schemas.microsoft.com/office/drawing/2014/main" val="1861549964"/>
                    </a:ext>
                  </a:extLst>
                </a:gridCol>
                <a:gridCol w="161316">
                  <a:extLst>
                    <a:ext uri="{9D8B030D-6E8A-4147-A177-3AD203B41FA5}">
                      <a16:colId xmlns:a16="http://schemas.microsoft.com/office/drawing/2014/main" val="1366868904"/>
                    </a:ext>
                  </a:extLst>
                </a:gridCol>
                <a:gridCol w="161316">
                  <a:extLst>
                    <a:ext uri="{9D8B030D-6E8A-4147-A177-3AD203B41FA5}">
                      <a16:colId xmlns:a16="http://schemas.microsoft.com/office/drawing/2014/main" val="404304180"/>
                    </a:ext>
                  </a:extLst>
                </a:gridCol>
                <a:gridCol w="161316">
                  <a:extLst>
                    <a:ext uri="{9D8B030D-6E8A-4147-A177-3AD203B41FA5}">
                      <a16:colId xmlns:a16="http://schemas.microsoft.com/office/drawing/2014/main" val="1566298013"/>
                    </a:ext>
                  </a:extLst>
                </a:gridCol>
                <a:gridCol w="165408">
                  <a:extLst>
                    <a:ext uri="{9D8B030D-6E8A-4147-A177-3AD203B41FA5}">
                      <a16:colId xmlns:a16="http://schemas.microsoft.com/office/drawing/2014/main" val="3305058043"/>
                    </a:ext>
                  </a:extLst>
                </a:gridCol>
                <a:gridCol w="157223">
                  <a:extLst>
                    <a:ext uri="{9D8B030D-6E8A-4147-A177-3AD203B41FA5}">
                      <a16:colId xmlns:a16="http://schemas.microsoft.com/office/drawing/2014/main" val="2751155130"/>
                    </a:ext>
                  </a:extLst>
                </a:gridCol>
                <a:gridCol w="161316">
                  <a:extLst>
                    <a:ext uri="{9D8B030D-6E8A-4147-A177-3AD203B41FA5}">
                      <a16:colId xmlns:a16="http://schemas.microsoft.com/office/drawing/2014/main" val="1015880630"/>
                    </a:ext>
                  </a:extLst>
                </a:gridCol>
              </a:tblGrid>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44471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92073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262422"/>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22216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70087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3287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131260"/>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06283"/>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2849"/>
                  </a:ext>
                </a:extLst>
              </a:tr>
              <a:tr h="157445">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700" dirty="0"/>
                    </a:p>
                  </a:txBody>
                  <a:tcPr marL="38822" marR="38822" marT="19412" marB="194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782806"/>
                  </a:ext>
                </a:extLst>
              </a:tr>
            </a:tbl>
          </a:graphicData>
        </a:graphic>
      </p:graphicFrame>
      <p:sp>
        <p:nvSpPr>
          <p:cNvPr id="20" name="Freeform: Shape 19">
            <a:extLst>
              <a:ext uri="{FF2B5EF4-FFF2-40B4-BE49-F238E27FC236}">
                <a16:creationId xmlns:a16="http://schemas.microsoft.com/office/drawing/2014/main" id="{7474F0EB-5F9C-43BC-8F21-5427F5C2BAB4}"/>
              </a:ext>
            </a:extLst>
          </p:cNvPr>
          <p:cNvSpPr/>
          <p:nvPr/>
        </p:nvSpPr>
        <p:spPr>
          <a:xfrm>
            <a:off x="1054267" y="2303318"/>
            <a:ext cx="765371" cy="1630145"/>
          </a:xfrm>
          <a:custGeom>
            <a:avLst/>
            <a:gdLst>
              <a:gd name="connsiteX0" fmla="*/ 5879 w 846513"/>
              <a:gd name="connsiteY0" fmla="*/ 0 h 1908114"/>
              <a:gd name="connsiteX1" fmla="*/ 787082 w 846513"/>
              <a:gd name="connsiteY1" fmla="*/ 0 h 1908114"/>
              <a:gd name="connsiteX2" fmla="*/ 787548 w 846513"/>
              <a:gd name="connsiteY2" fmla="*/ 33055 h 1908114"/>
              <a:gd name="connsiteX3" fmla="*/ 793002 w 846513"/>
              <a:gd name="connsiteY3" fmla="*/ 183331 h 1908114"/>
              <a:gd name="connsiteX4" fmla="*/ 798947 w 846513"/>
              <a:gd name="connsiteY4" fmla="*/ 233819 h 1908114"/>
              <a:gd name="connsiteX5" fmla="*/ 810839 w 846513"/>
              <a:gd name="connsiteY5" fmla="*/ 267478 h 1908114"/>
              <a:gd name="connsiteX6" fmla="*/ 816785 w 846513"/>
              <a:gd name="connsiteY6" fmla="*/ 284307 h 1908114"/>
              <a:gd name="connsiteX7" fmla="*/ 828677 w 846513"/>
              <a:gd name="connsiteY7" fmla="*/ 323576 h 1908114"/>
              <a:gd name="connsiteX8" fmla="*/ 834621 w 846513"/>
              <a:gd name="connsiteY8" fmla="*/ 374065 h 1908114"/>
              <a:gd name="connsiteX9" fmla="*/ 846513 w 846513"/>
              <a:gd name="connsiteY9" fmla="*/ 446992 h 1908114"/>
              <a:gd name="connsiteX10" fmla="*/ 840567 w 846513"/>
              <a:gd name="connsiteY10" fmla="*/ 531139 h 1908114"/>
              <a:gd name="connsiteX11" fmla="*/ 816785 w 846513"/>
              <a:gd name="connsiteY11" fmla="*/ 609677 h 1908114"/>
              <a:gd name="connsiteX12" fmla="*/ 804893 w 846513"/>
              <a:gd name="connsiteY12" fmla="*/ 643336 h 1908114"/>
              <a:gd name="connsiteX13" fmla="*/ 798947 w 846513"/>
              <a:gd name="connsiteY13" fmla="*/ 660165 h 1908114"/>
              <a:gd name="connsiteX14" fmla="*/ 793002 w 846513"/>
              <a:gd name="connsiteY14" fmla="*/ 682604 h 1908114"/>
              <a:gd name="connsiteX15" fmla="*/ 787056 w 846513"/>
              <a:gd name="connsiteY15" fmla="*/ 1019193 h 1908114"/>
              <a:gd name="connsiteX16" fmla="*/ 769219 w 846513"/>
              <a:gd name="connsiteY16" fmla="*/ 1058462 h 1908114"/>
              <a:gd name="connsiteX17" fmla="*/ 739490 w 846513"/>
              <a:gd name="connsiteY17" fmla="*/ 1108950 h 1908114"/>
              <a:gd name="connsiteX18" fmla="*/ 721654 w 846513"/>
              <a:gd name="connsiteY18" fmla="*/ 1120170 h 1908114"/>
              <a:gd name="connsiteX19" fmla="*/ 680034 w 846513"/>
              <a:gd name="connsiteY19" fmla="*/ 1125780 h 1908114"/>
              <a:gd name="connsiteX20" fmla="*/ 662197 w 846513"/>
              <a:gd name="connsiteY20" fmla="*/ 1131390 h 1908114"/>
              <a:gd name="connsiteX21" fmla="*/ 626523 w 846513"/>
              <a:gd name="connsiteY21" fmla="*/ 1153829 h 1908114"/>
              <a:gd name="connsiteX22" fmla="*/ 608685 w 846513"/>
              <a:gd name="connsiteY22" fmla="*/ 1159439 h 1908114"/>
              <a:gd name="connsiteX23" fmla="*/ 590849 w 846513"/>
              <a:gd name="connsiteY23" fmla="*/ 1181878 h 1908114"/>
              <a:gd name="connsiteX24" fmla="*/ 561120 w 846513"/>
              <a:gd name="connsiteY24" fmla="*/ 1215537 h 1908114"/>
              <a:gd name="connsiteX25" fmla="*/ 507609 w 846513"/>
              <a:gd name="connsiteY25" fmla="*/ 1243586 h 1908114"/>
              <a:gd name="connsiteX26" fmla="*/ 471935 w 846513"/>
              <a:gd name="connsiteY26" fmla="*/ 1271635 h 1908114"/>
              <a:gd name="connsiteX27" fmla="*/ 454098 w 846513"/>
              <a:gd name="connsiteY27" fmla="*/ 1277245 h 1908114"/>
              <a:gd name="connsiteX28" fmla="*/ 442207 w 846513"/>
              <a:gd name="connsiteY28" fmla="*/ 1294074 h 1908114"/>
              <a:gd name="connsiteX29" fmla="*/ 400587 w 846513"/>
              <a:gd name="connsiteY29" fmla="*/ 1338953 h 1908114"/>
              <a:gd name="connsiteX30" fmla="*/ 376804 w 846513"/>
              <a:gd name="connsiteY30" fmla="*/ 1406271 h 1908114"/>
              <a:gd name="connsiteX31" fmla="*/ 370858 w 846513"/>
              <a:gd name="connsiteY31" fmla="*/ 1423100 h 1908114"/>
              <a:gd name="connsiteX32" fmla="*/ 358967 w 846513"/>
              <a:gd name="connsiteY32" fmla="*/ 1439930 h 1908114"/>
              <a:gd name="connsiteX33" fmla="*/ 341130 w 846513"/>
              <a:gd name="connsiteY33" fmla="*/ 1524077 h 1908114"/>
              <a:gd name="connsiteX34" fmla="*/ 329238 w 846513"/>
              <a:gd name="connsiteY34" fmla="*/ 1557736 h 1908114"/>
              <a:gd name="connsiteX35" fmla="*/ 317346 w 846513"/>
              <a:gd name="connsiteY35" fmla="*/ 1574565 h 1908114"/>
              <a:gd name="connsiteX36" fmla="*/ 311402 w 846513"/>
              <a:gd name="connsiteY36" fmla="*/ 1597004 h 1908114"/>
              <a:gd name="connsiteX37" fmla="*/ 275727 w 846513"/>
              <a:gd name="connsiteY37" fmla="*/ 1625053 h 1908114"/>
              <a:gd name="connsiteX38" fmla="*/ 257890 w 846513"/>
              <a:gd name="connsiteY38" fmla="*/ 1647493 h 1908114"/>
              <a:gd name="connsiteX39" fmla="*/ 228161 w 846513"/>
              <a:gd name="connsiteY39" fmla="*/ 1681152 h 1908114"/>
              <a:gd name="connsiteX40" fmla="*/ 222215 w 846513"/>
              <a:gd name="connsiteY40" fmla="*/ 1697981 h 1908114"/>
              <a:gd name="connsiteX41" fmla="*/ 210325 w 846513"/>
              <a:gd name="connsiteY41" fmla="*/ 1714811 h 1908114"/>
              <a:gd name="connsiteX42" fmla="*/ 186541 w 846513"/>
              <a:gd name="connsiteY42" fmla="*/ 1748469 h 1908114"/>
              <a:gd name="connsiteX43" fmla="*/ 133030 w 846513"/>
              <a:gd name="connsiteY43" fmla="*/ 1770909 h 1908114"/>
              <a:gd name="connsiteX44" fmla="*/ 115194 w 846513"/>
              <a:gd name="connsiteY44" fmla="*/ 1776518 h 1908114"/>
              <a:gd name="connsiteX45" fmla="*/ 79520 w 846513"/>
              <a:gd name="connsiteY45" fmla="*/ 1804568 h 1908114"/>
              <a:gd name="connsiteX46" fmla="*/ 67628 w 846513"/>
              <a:gd name="connsiteY46" fmla="*/ 1821397 h 1908114"/>
              <a:gd name="connsiteX47" fmla="*/ 49791 w 846513"/>
              <a:gd name="connsiteY47" fmla="*/ 1838226 h 1908114"/>
              <a:gd name="connsiteX48" fmla="*/ 26008 w 846513"/>
              <a:gd name="connsiteY48" fmla="*/ 1871885 h 1908114"/>
              <a:gd name="connsiteX49" fmla="*/ 8171 w 846513"/>
              <a:gd name="connsiteY49" fmla="*/ 1905544 h 1908114"/>
              <a:gd name="connsiteX50" fmla="*/ 0 w 846513"/>
              <a:gd name="connsiteY50" fmla="*/ 1908114 h 1908114"/>
              <a:gd name="connsiteX51" fmla="*/ 0 w 846513"/>
              <a:gd name="connsiteY51" fmla="*/ 1890971 h 1908114"/>
              <a:gd name="connsiteX52" fmla="*/ 5879 w 846513"/>
              <a:gd name="connsiteY52" fmla="*/ 1890971 h 190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6513" h="1908114">
                <a:moveTo>
                  <a:pt x="5879" y="0"/>
                </a:moveTo>
                <a:lnTo>
                  <a:pt x="787082" y="0"/>
                </a:lnTo>
                <a:lnTo>
                  <a:pt x="787548" y="33055"/>
                </a:lnTo>
                <a:cubicBezTo>
                  <a:pt x="788491" y="75533"/>
                  <a:pt x="790668" y="137082"/>
                  <a:pt x="793002" y="183331"/>
                </a:cubicBezTo>
                <a:cubicBezTo>
                  <a:pt x="793855" y="200245"/>
                  <a:pt x="795427" y="217215"/>
                  <a:pt x="798947" y="233819"/>
                </a:cubicBezTo>
                <a:cubicBezTo>
                  <a:pt x="801405" y="245416"/>
                  <a:pt x="806875" y="256258"/>
                  <a:pt x="810839" y="267478"/>
                </a:cubicBezTo>
                <a:cubicBezTo>
                  <a:pt x="812821" y="273088"/>
                  <a:pt x="815265" y="278570"/>
                  <a:pt x="816785" y="284307"/>
                </a:cubicBezTo>
                <a:cubicBezTo>
                  <a:pt x="824250" y="312484"/>
                  <a:pt x="820147" y="299432"/>
                  <a:pt x="828677" y="323576"/>
                </a:cubicBezTo>
                <a:cubicBezTo>
                  <a:pt x="830658" y="340406"/>
                  <a:pt x="832742" y="357225"/>
                  <a:pt x="834621" y="374065"/>
                </a:cubicBezTo>
                <a:cubicBezTo>
                  <a:pt x="841695" y="437474"/>
                  <a:pt x="834109" y="411886"/>
                  <a:pt x="846513" y="446992"/>
                </a:cubicBezTo>
                <a:cubicBezTo>
                  <a:pt x="844531" y="475041"/>
                  <a:pt x="844421" y="503264"/>
                  <a:pt x="840567" y="531139"/>
                </a:cubicBezTo>
                <a:cubicBezTo>
                  <a:pt x="837367" y="554289"/>
                  <a:pt x="824848" y="586854"/>
                  <a:pt x="816785" y="609677"/>
                </a:cubicBezTo>
                <a:lnTo>
                  <a:pt x="804893" y="643336"/>
                </a:lnTo>
                <a:cubicBezTo>
                  <a:pt x="802911" y="648946"/>
                  <a:pt x="800467" y="654428"/>
                  <a:pt x="798947" y="660165"/>
                </a:cubicBezTo>
                <a:lnTo>
                  <a:pt x="793002" y="682604"/>
                </a:lnTo>
                <a:cubicBezTo>
                  <a:pt x="791020" y="794800"/>
                  <a:pt x="790771" y="907036"/>
                  <a:pt x="787056" y="1019193"/>
                </a:cubicBezTo>
                <a:cubicBezTo>
                  <a:pt x="786427" y="1038197"/>
                  <a:pt x="779479" y="1043942"/>
                  <a:pt x="769219" y="1058462"/>
                </a:cubicBezTo>
                <a:cubicBezTo>
                  <a:pt x="763023" y="1076001"/>
                  <a:pt x="757016" y="1097925"/>
                  <a:pt x="739490" y="1108950"/>
                </a:cubicBezTo>
                <a:cubicBezTo>
                  <a:pt x="733544" y="1112690"/>
                  <a:pt x="728498" y="1118233"/>
                  <a:pt x="721654" y="1120170"/>
                </a:cubicBezTo>
                <a:cubicBezTo>
                  <a:pt x="708231" y="1123970"/>
                  <a:pt x="693907" y="1123910"/>
                  <a:pt x="680034" y="1125780"/>
                </a:cubicBezTo>
                <a:cubicBezTo>
                  <a:pt x="674088" y="1127650"/>
                  <a:pt x="667676" y="1128518"/>
                  <a:pt x="662197" y="1131390"/>
                </a:cubicBezTo>
                <a:cubicBezTo>
                  <a:pt x="649704" y="1137939"/>
                  <a:pt x="640081" y="1149565"/>
                  <a:pt x="626523" y="1153829"/>
                </a:cubicBezTo>
                <a:lnTo>
                  <a:pt x="608685" y="1159439"/>
                </a:lnTo>
                <a:cubicBezTo>
                  <a:pt x="602739" y="1166919"/>
                  <a:pt x="596608" y="1174270"/>
                  <a:pt x="590849" y="1181878"/>
                </a:cubicBezTo>
                <a:cubicBezTo>
                  <a:pt x="578583" y="1198080"/>
                  <a:pt x="578962" y="1202444"/>
                  <a:pt x="561120" y="1215537"/>
                </a:cubicBezTo>
                <a:cubicBezTo>
                  <a:pt x="493635" y="1265061"/>
                  <a:pt x="550667" y="1223273"/>
                  <a:pt x="507609" y="1243586"/>
                </a:cubicBezTo>
                <a:cubicBezTo>
                  <a:pt x="468697" y="1261944"/>
                  <a:pt x="511390" y="1246818"/>
                  <a:pt x="471935" y="1271635"/>
                </a:cubicBezTo>
                <a:cubicBezTo>
                  <a:pt x="466721" y="1274915"/>
                  <a:pt x="460043" y="1275375"/>
                  <a:pt x="454098" y="1277245"/>
                </a:cubicBezTo>
                <a:cubicBezTo>
                  <a:pt x="450134" y="1282855"/>
                  <a:pt x="447259" y="1289307"/>
                  <a:pt x="442207" y="1294074"/>
                </a:cubicBezTo>
                <a:cubicBezTo>
                  <a:pt x="417927" y="1316982"/>
                  <a:pt x="417433" y="1291269"/>
                  <a:pt x="400587" y="1338953"/>
                </a:cubicBezTo>
                <a:lnTo>
                  <a:pt x="376804" y="1406271"/>
                </a:lnTo>
                <a:cubicBezTo>
                  <a:pt x="374822" y="1411881"/>
                  <a:pt x="374335" y="1418180"/>
                  <a:pt x="370858" y="1423100"/>
                </a:cubicBezTo>
                <a:lnTo>
                  <a:pt x="358967" y="1439930"/>
                </a:lnTo>
                <a:cubicBezTo>
                  <a:pt x="353988" y="1472808"/>
                  <a:pt x="352596" y="1491625"/>
                  <a:pt x="341130" y="1524077"/>
                </a:cubicBezTo>
                <a:cubicBezTo>
                  <a:pt x="337166" y="1535297"/>
                  <a:pt x="336191" y="1547896"/>
                  <a:pt x="329238" y="1557736"/>
                </a:cubicBezTo>
                <a:lnTo>
                  <a:pt x="317346" y="1574565"/>
                </a:lnTo>
                <a:cubicBezTo>
                  <a:pt x="315364" y="1582045"/>
                  <a:pt x="315456" y="1590310"/>
                  <a:pt x="311402" y="1597004"/>
                </a:cubicBezTo>
                <a:cubicBezTo>
                  <a:pt x="304359" y="1608634"/>
                  <a:pt x="287094" y="1617904"/>
                  <a:pt x="275727" y="1625053"/>
                </a:cubicBezTo>
                <a:cubicBezTo>
                  <a:pt x="269781" y="1632533"/>
                  <a:pt x="264339" y="1640394"/>
                  <a:pt x="257890" y="1647493"/>
                </a:cubicBezTo>
                <a:cubicBezTo>
                  <a:pt x="242109" y="1664864"/>
                  <a:pt x="238675" y="1661313"/>
                  <a:pt x="228161" y="1681152"/>
                </a:cubicBezTo>
                <a:cubicBezTo>
                  <a:pt x="225358" y="1686441"/>
                  <a:pt x="225018" y="1692692"/>
                  <a:pt x="222215" y="1697981"/>
                </a:cubicBezTo>
                <a:cubicBezTo>
                  <a:pt x="219020" y="1704011"/>
                  <a:pt x="213520" y="1708781"/>
                  <a:pt x="210325" y="1714811"/>
                </a:cubicBezTo>
                <a:cubicBezTo>
                  <a:pt x="196716" y="1740491"/>
                  <a:pt x="215523" y="1725682"/>
                  <a:pt x="186541" y="1748469"/>
                </a:cubicBezTo>
                <a:cubicBezTo>
                  <a:pt x="167696" y="1763286"/>
                  <a:pt x="158959" y="1762754"/>
                  <a:pt x="133030" y="1770909"/>
                </a:cubicBezTo>
                <a:lnTo>
                  <a:pt x="115194" y="1776518"/>
                </a:lnTo>
                <a:cubicBezTo>
                  <a:pt x="97653" y="1787551"/>
                  <a:pt x="93828" y="1788368"/>
                  <a:pt x="79520" y="1804568"/>
                </a:cubicBezTo>
                <a:cubicBezTo>
                  <a:pt x="74945" y="1809747"/>
                  <a:pt x="72202" y="1816218"/>
                  <a:pt x="67628" y="1821397"/>
                </a:cubicBezTo>
                <a:cubicBezTo>
                  <a:pt x="62245" y="1827491"/>
                  <a:pt x="54954" y="1831964"/>
                  <a:pt x="49791" y="1838226"/>
                </a:cubicBezTo>
                <a:cubicBezTo>
                  <a:pt x="41017" y="1848870"/>
                  <a:pt x="26008" y="1871885"/>
                  <a:pt x="26008" y="1871885"/>
                </a:cubicBezTo>
                <a:cubicBezTo>
                  <a:pt x="22768" y="1881057"/>
                  <a:pt x="17880" y="1899819"/>
                  <a:pt x="8171" y="1905544"/>
                </a:cubicBezTo>
                <a:lnTo>
                  <a:pt x="0" y="1908114"/>
                </a:lnTo>
                <a:lnTo>
                  <a:pt x="0" y="1890971"/>
                </a:lnTo>
                <a:lnTo>
                  <a:pt x="5879" y="18909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6A9DAF45-2474-4542-B1ED-5E15BAED8560}"/>
              </a:ext>
            </a:extLst>
          </p:cNvPr>
          <p:cNvSpPr/>
          <p:nvPr/>
        </p:nvSpPr>
        <p:spPr>
          <a:xfrm>
            <a:off x="6553963" y="2284890"/>
            <a:ext cx="1801791" cy="1138255"/>
          </a:xfrm>
          <a:custGeom>
            <a:avLst/>
            <a:gdLst>
              <a:gd name="connsiteX0" fmla="*/ 18295 w 2074201"/>
              <a:gd name="connsiteY0" fmla="*/ 1072105 h 1860999"/>
              <a:gd name="connsiteX1" fmla="*/ 388836 w 2074201"/>
              <a:gd name="connsiteY1" fmla="*/ 1084058 h 1860999"/>
              <a:gd name="connsiteX2" fmla="*/ 442625 w 2074201"/>
              <a:gd name="connsiteY2" fmla="*/ 1090035 h 1860999"/>
              <a:gd name="connsiteX3" fmla="*/ 514342 w 2074201"/>
              <a:gd name="connsiteY3" fmla="*/ 1107964 h 1860999"/>
              <a:gd name="connsiteX4" fmla="*/ 657777 w 2074201"/>
              <a:gd name="connsiteY4" fmla="*/ 1101988 h 1860999"/>
              <a:gd name="connsiteX5" fmla="*/ 723519 w 2074201"/>
              <a:gd name="connsiteY5" fmla="*/ 1084058 h 1860999"/>
              <a:gd name="connsiteX6" fmla="*/ 741448 w 2074201"/>
              <a:gd name="connsiteY6" fmla="*/ 1078082 h 1860999"/>
              <a:gd name="connsiteX7" fmla="*/ 777307 w 2074201"/>
              <a:gd name="connsiteY7" fmla="*/ 1060152 h 1860999"/>
              <a:gd name="connsiteX8" fmla="*/ 795236 w 2074201"/>
              <a:gd name="connsiteY8" fmla="*/ 1048199 h 1860999"/>
              <a:gd name="connsiteX9" fmla="*/ 849025 w 2074201"/>
              <a:gd name="connsiteY9" fmla="*/ 1036247 h 1860999"/>
              <a:gd name="connsiteX10" fmla="*/ 1052225 w 2074201"/>
              <a:gd name="connsiteY10" fmla="*/ 1024294 h 1860999"/>
              <a:gd name="connsiteX11" fmla="*/ 1076130 w 2074201"/>
              <a:gd name="connsiteY11" fmla="*/ 1018317 h 1860999"/>
              <a:gd name="connsiteX12" fmla="*/ 1380930 w 2074201"/>
              <a:gd name="connsiteY12" fmla="*/ 1024294 h 1860999"/>
              <a:gd name="connsiteX13" fmla="*/ 1398860 w 2074201"/>
              <a:gd name="connsiteY13" fmla="*/ 1030270 h 1860999"/>
              <a:gd name="connsiteX14" fmla="*/ 1458625 w 2074201"/>
              <a:gd name="connsiteY14" fmla="*/ 1036247 h 1860999"/>
              <a:gd name="connsiteX15" fmla="*/ 1518389 w 2074201"/>
              <a:gd name="connsiteY15" fmla="*/ 1048199 h 1860999"/>
              <a:gd name="connsiteX16" fmla="*/ 1554248 w 2074201"/>
              <a:gd name="connsiteY16" fmla="*/ 1119917 h 1860999"/>
              <a:gd name="connsiteX17" fmla="*/ 1560225 w 2074201"/>
              <a:gd name="connsiteY17" fmla="*/ 1137847 h 1860999"/>
              <a:gd name="connsiteX18" fmla="*/ 1548272 w 2074201"/>
              <a:gd name="connsiteY18" fmla="*/ 1460576 h 1860999"/>
              <a:gd name="connsiteX19" fmla="*/ 1542295 w 2074201"/>
              <a:gd name="connsiteY19" fmla="*/ 1484482 h 1860999"/>
              <a:gd name="connsiteX20" fmla="*/ 1536319 w 2074201"/>
              <a:gd name="connsiteY20" fmla="*/ 1538270 h 1860999"/>
              <a:gd name="connsiteX21" fmla="*/ 1542295 w 2074201"/>
              <a:gd name="connsiteY21" fmla="*/ 1765376 h 1860999"/>
              <a:gd name="connsiteX22" fmla="*/ 1560225 w 2074201"/>
              <a:gd name="connsiteY22" fmla="*/ 1801235 h 1860999"/>
              <a:gd name="connsiteX23" fmla="*/ 1578154 w 2074201"/>
              <a:gd name="connsiteY23" fmla="*/ 1813188 h 1860999"/>
              <a:gd name="connsiteX24" fmla="*/ 1614013 w 2074201"/>
              <a:gd name="connsiteY24" fmla="*/ 1837094 h 1860999"/>
              <a:gd name="connsiteX25" fmla="*/ 1751472 w 2074201"/>
              <a:gd name="connsiteY25" fmla="*/ 1849047 h 1860999"/>
              <a:gd name="connsiteX26" fmla="*/ 1781354 w 2074201"/>
              <a:gd name="connsiteY26" fmla="*/ 1855023 h 1860999"/>
              <a:gd name="connsiteX27" fmla="*/ 1847095 w 2074201"/>
              <a:gd name="connsiteY27" fmla="*/ 1860999 h 1860999"/>
              <a:gd name="connsiteX28" fmla="*/ 1900883 w 2074201"/>
              <a:gd name="connsiteY28" fmla="*/ 1855023 h 1860999"/>
              <a:gd name="connsiteX29" fmla="*/ 1942719 w 2074201"/>
              <a:gd name="connsiteY29" fmla="*/ 1843070 h 1860999"/>
              <a:gd name="connsiteX30" fmla="*/ 1966625 w 2074201"/>
              <a:gd name="connsiteY30" fmla="*/ 1837094 h 1860999"/>
              <a:gd name="connsiteX31" fmla="*/ 2002483 w 2074201"/>
              <a:gd name="connsiteY31" fmla="*/ 1825141 h 1860999"/>
              <a:gd name="connsiteX32" fmla="*/ 2020413 w 2074201"/>
              <a:gd name="connsiteY32" fmla="*/ 1813188 h 1860999"/>
              <a:gd name="connsiteX33" fmla="*/ 2026389 w 2074201"/>
              <a:gd name="connsiteY33" fmla="*/ 1783305 h 1860999"/>
              <a:gd name="connsiteX34" fmla="*/ 2032366 w 2074201"/>
              <a:gd name="connsiteY34" fmla="*/ 1765376 h 1860999"/>
              <a:gd name="connsiteX35" fmla="*/ 2038342 w 2074201"/>
              <a:gd name="connsiteY35" fmla="*/ 1735494 h 1860999"/>
              <a:gd name="connsiteX36" fmla="*/ 2044319 w 2074201"/>
              <a:gd name="connsiteY36" fmla="*/ 1711588 h 1860999"/>
              <a:gd name="connsiteX37" fmla="*/ 2056272 w 2074201"/>
              <a:gd name="connsiteY37" fmla="*/ 1604011 h 1860999"/>
              <a:gd name="connsiteX38" fmla="*/ 2062248 w 2074201"/>
              <a:gd name="connsiteY38" fmla="*/ 1568152 h 1860999"/>
              <a:gd name="connsiteX39" fmla="*/ 2074201 w 2074201"/>
              <a:gd name="connsiteY39" fmla="*/ 1466552 h 1860999"/>
              <a:gd name="connsiteX40" fmla="*/ 2068225 w 2074201"/>
              <a:gd name="connsiteY40" fmla="*/ 1101988 h 1860999"/>
              <a:gd name="connsiteX41" fmla="*/ 2056272 w 2074201"/>
              <a:gd name="connsiteY41" fmla="*/ 1018317 h 1860999"/>
              <a:gd name="connsiteX42" fmla="*/ 2050295 w 2074201"/>
              <a:gd name="connsiteY42" fmla="*/ 1000388 h 1860999"/>
              <a:gd name="connsiteX43" fmla="*/ 2044319 w 2074201"/>
              <a:gd name="connsiteY43" fmla="*/ 934647 h 1860999"/>
              <a:gd name="connsiteX44" fmla="*/ 2038342 w 2074201"/>
              <a:gd name="connsiteY44" fmla="*/ 910741 h 1860999"/>
              <a:gd name="connsiteX45" fmla="*/ 2026389 w 2074201"/>
              <a:gd name="connsiteY45" fmla="*/ 629847 h 1860999"/>
              <a:gd name="connsiteX46" fmla="*/ 2020413 w 2074201"/>
              <a:gd name="connsiteY46" fmla="*/ 611917 h 1860999"/>
              <a:gd name="connsiteX47" fmla="*/ 2008460 w 2074201"/>
              <a:gd name="connsiteY47" fmla="*/ 498364 h 1860999"/>
              <a:gd name="connsiteX48" fmla="*/ 1996507 w 2074201"/>
              <a:gd name="connsiteY48" fmla="*/ 456529 h 1860999"/>
              <a:gd name="connsiteX49" fmla="*/ 1990530 w 2074201"/>
              <a:gd name="connsiteY49" fmla="*/ 432623 h 1860999"/>
              <a:gd name="connsiteX50" fmla="*/ 1978577 w 2074201"/>
              <a:gd name="connsiteY50" fmla="*/ 408717 h 1860999"/>
              <a:gd name="connsiteX51" fmla="*/ 1972601 w 2074201"/>
              <a:gd name="connsiteY51" fmla="*/ 384811 h 1860999"/>
              <a:gd name="connsiteX52" fmla="*/ 1960648 w 2074201"/>
              <a:gd name="connsiteY52" fmla="*/ 348952 h 1860999"/>
              <a:gd name="connsiteX53" fmla="*/ 1972601 w 2074201"/>
              <a:gd name="connsiteY53" fmla="*/ 253329 h 1860999"/>
              <a:gd name="connsiteX54" fmla="*/ 1984554 w 2074201"/>
              <a:gd name="connsiteY54" fmla="*/ 235399 h 1860999"/>
              <a:gd name="connsiteX55" fmla="*/ 1954672 w 2074201"/>
              <a:gd name="connsiteY55" fmla="*/ 157705 h 1860999"/>
              <a:gd name="connsiteX56" fmla="*/ 1936742 w 2074201"/>
              <a:gd name="connsiteY56" fmla="*/ 151729 h 1860999"/>
              <a:gd name="connsiteX57" fmla="*/ 125872 w 2074201"/>
              <a:gd name="connsiteY57" fmla="*/ 145752 h 1860999"/>
              <a:gd name="connsiteX58" fmla="*/ 90013 w 2074201"/>
              <a:gd name="connsiteY58" fmla="*/ 157705 h 1860999"/>
              <a:gd name="connsiteX59" fmla="*/ 72083 w 2074201"/>
              <a:gd name="connsiteY59" fmla="*/ 169658 h 1860999"/>
              <a:gd name="connsiteX60" fmla="*/ 36225 w 2074201"/>
              <a:gd name="connsiteY60" fmla="*/ 181611 h 1860999"/>
              <a:gd name="connsiteX61" fmla="*/ 30248 w 2074201"/>
              <a:gd name="connsiteY61" fmla="*/ 211494 h 1860999"/>
              <a:gd name="connsiteX62" fmla="*/ 18295 w 2074201"/>
              <a:gd name="connsiteY62" fmla="*/ 247352 h 1860999"/>
              <a:gd name="connsiteX63" fmla="*/ 12319 w 2074201"/>
              <a:gd name="connsiteY63" fmla="*/ 456529 h 1860999"/>
              <a:gd name="connsiteX64" fmla="*/ 6342 w 2074201"/>
              <a:gd name="connsiteY64" fmla="*/ 480435 h 1860999"/>
              <a:gd name="connsiteX65" fmla="*/ 24272 w 2074201"/>
              <a:gd name="connsiteY65" fmla="*/ 719494 h 1860999"/>
              <a:gd name="connsiteX66" fmla="*/ 30248 w 2074201"/>
              <a:gd name="connsiteY66" fmla="*/ 743399 h 1860999"/>
              <a:gd name="connsiteX67" fmla="*/ 48177 w 2074201"/>
              <a:gd name="connsiteY67" fmla="*/ 785235 h 1860999"/>
              <a:gd name="connsiteX68" fmla="*/ 54154 w 2074201"/>
              <a:gd name="connsiteY68" fmla="*/ 850976 h 1860999"/>
              <a:gd name="connsiteX69" fmla="*/ 60130 w 2074201"/>
              <a:gd name="connsiteY69" fmla="*/ 880858 h 1860999"/>
              <a:gd name="connsiteX70" fmla="*/ 66107 w 2074201"/>
              <a:gd name="connsiteY70" fmla="*/ 964529 h 1860999"/>
              <a:gd name="connsiteX71" fmla="*/ 60130 w 2074201"/>
              <a:gd name="connsiteY71" fmla="*/ 1030270 h 1860999"/>
              <a:gd name="connsiteX72" fmla="*/ 54154 w 2074201"/>
              <a:gd name="connsiteY72" fmla="*/ 1054176 h 1860999"/>
              <a:gd name="connsiteX73" fmla="*/ 18295 w 2074201"/>
              <a:gd name="connsiteY73" fmla="*/ 1072105 h 1860999"/>
              <a:gd name="connsiteX0" fmla="*/ 18295 w 2074201"/>
              <a:gd name="connsiteY0" fmla="*/ 1072105 h 1860999"/>
              <a:gd name="connsiteX1" fmla="*/ 388836 w 2074201"/>
              <a:gd name="connsiteY1" fmla="*/ 1084058 h 1860999"/>
              <a:gd name="connsiteX2" fmla="*/ 442625 w 2074201"/>
              <a:gd name="connsiteY2" fmla="*/ 1090035 h 1860999"/>
              <a:gd name="connsiteX3" fmla="*/ 514342 w 2074201"/>
              <a:gd name="connsiteY3" fmla="*/ 1107964 h 1860999"/>
              <a:gd name="connsiteX4" fmla="*/ 657777 w 2074201"/>
              <a:gd name="connsiteY4" fmla="*/ 1101988 h 1860999"/>
              <a:gd name="connsiteX5" fmla="*/ 723519 w 2074201"/>
              <a:gd name="connsiteY5" fmla="*/ 1084058 h 1860999"/>
              <a:gd name="connsiteX6" fmla="*/ 741448 w 2074201"/>
              <a:gd name="connsiteY6" fmla="*/ 1078082 h 1860999"/>
              <a:gd name="connsiteX7" fmla="*/ 777307 w 2074201"/>
              <a:gd name="connsiteY7" fmla="*/ 1060152 h 1860999"/>
              <a:gd name="connsiteX8" fmla="*/ 795236 w 2074201"/>
              <a:gd name="connsiteY8" fmla="*/ 1048199 h 1860999"/>
              <a:gd name="connsiteX9" fmla="*/ 849025 w 2074201"/>
              <a:gd name="connsiteY9" fmla="*/ 1036247 h 1860999"/>
              <a:gd name="connsiteX10" fmla="*/ 1052225 w 2074201"/>
              <a:gd name="connsiteY10" fmla="*/ 1024294 h 1860999"/>
              <a:gd name="connsiteX11" fmla="*/ 1076130 w 2074201"/>
              <a:gd name="connsiteY11" fmla="*/ 1018317 h 1860999"/>
              <a:gd name="connsiteX12" fmla="*/ 1380930 w 2074201"/>
              <a:gd name="connsiteY12" fmla="*/ 1024294 h 1860999"/>
              <a:gd name="connsiteX13" fmla="*/ 1398860 w 2074201"/>
              <a:gd name="connsiteY13" fmla="*/ 1030270 h 1860999"/>
              <a:gd name="connsiteX14" fmla="*/ 1458625 w 2074201"/>
              <a:gd name="connsiteY14" fmla="*/ 1036247 h 1860999"/>
              <a:gd name="connsiteX15" fmla="*/ 1518389 w 2074201"/>
              <a:gd name="connsiteY15" fmla="*/ 1048199 h 1860999"/>
              <a:gd name="connsiteX16" fmla="*/ 1554248 w 2074201"/>
              <a:gd name="connsiteY16" fmla="*/ 1119917 h 1860999"/>
              <a:gd name="connsiteX17" fmla="*/ 1560225 w 2074201"/>
              <a:gd name="connsiteY17" fmla="*/ 1137847 h 1860999"/>
              <a:gd name="connsiteX18" fmla="*/ 1548272 w 2074201"/>
              <a:gd name="connsiteY18" fmla="*/ 1460576 h 1860999"/>
              <a:gd name="connsiteX19" fmla="*/ 1542295 w 2074201"/>
              <a:gd name="connsiteY19" fmla="*/ 1484482 h 1860999"/>
              <a:gd name="connsiteX20" fmla="*/ 1536319 w 2074201"/>
              <a:gd name="connsiteY20" fmla="*/ 1538270 h 1860999"/>
              <a:gd name="connsiteX21" fmla="*/ 1542295 w 2074201"/>
              <a:gd name="connsiteY21" fmla="*/ 1765376 h 1860999"/>
              <a:gd name="connsiteX22" fmla="*/ 1560225 w 2074201"/>
              <a:gd name="connsiteY22" fmla="*/ 1801235 h 1860999"/>
              <a:gd name="connsiteX23" fmla="*/ 1578154 w 2074201"/>
              <a:gd name="connsiteY23" fmla="*/ 1813188 h 1860999"/>
              <a:gd name="connsiteX24" fmla="*/ 1614013 w 2074201"/>
              <a:gd name="connsiteY24" fmla="*/ 1837094 h 1860999"/>
              <a:gd name="connsiteX25" fmla="*/ 1751472 w 2074201"/>
              <a:gd name="connsiteY25" fmla="*/ 1849047 h 1860999"/>
              <a:gd name="connsiteX26" fmla="*/ 1781354 w 2074201"/>
              <a:gd name="connsiteY26" fmla="*/ 1855023 h 1860999"/>
              <a:gd name="connsiteX27" fmla="*/ 1847095 w 2074201"/>
              <a:gd name="connsiteY27" fmla="*/ 1860999 h 1860999"/>
              <a:gd name="connsiteX28" fmla="*/ 1900883 w 2074201"/>
              <a:gd name="connsiteY28" fmla="*/ 1855023 h 1860999"/>
              <a:gd name="connsiteX29" fmla="*/ 1942719 w 2074201"/>
              <a:gd name="connsiteY29" fmla="*/ 1843070 h 1860999"/>
              <a:gd name="connsiteX30" fmla="*/ 1966625 w 2074201"/>
              <a:gd name="connsiteY30" fmla="*/ 1837094 h 1860999"/>
              <a:gd name="connsiteX31" fmla="*/ 2002483 w 2074201"/>
              <a:gd name="connsiteY31" fmla="*/ 1825141 h 1860999"/>
              <a:gd name="connsiteX32" fmla="*/ 2020413 w 2074201"/>
              <a:gd name="connsiteY32" fmla="*/ 1813188 h 1860999"/>
              <a:gd name="connsiteX33" fmla="*/ 2026389 w 2074201"/>
              <a:gd name="connsiteY33" fmla="*/ 1783305 h 1860999"/>
              <a:gd name="connsiteX34" fmla="*/ 2032366 w 2074201"/>
              <a:gd name="connsiteY34" fmla="*/ 1765376 h 1860999"/>
              <a:gd name="connsiteX35" fmla="*/ 2038342 w 2074201"/>
              <a:gd name="connsiteY35" fmla="*/ 1735494 h 1860999"/>
              <a:gd name="connsiteX36" fmla="*/ 2044319 w 2074201"/>
              <a:gd name="connsiteY36" fmla="*/ 1711588 h 1860999"/>
              <a:gd name="connsiteX37" fmla="*/ 2056272 w 2074201"/>
              <a:gd name="connsiteY37" fmla="*/ 1604011 h 1860999"/>
              <a:gd name="connsiteX38" fmla="*/ 2062248 w 2074201"/>
              <a:gd name="connsiteY38" fmla="*/ 1568152 h 1860999"/>
              <a:gd name="connsiteX39" fmla="*/ 2074201 w 2074201"/>
              <a:gd name="connsiteY39" fmla="*/ 1466552 h 1860999"/>
              <a:gd name="connsiteX40" fmla="*/ 2068225 w 2074201"/>
              <a:gd name="connsiteY40" fmla="*/ 1101988 h 1860999"/>
              <a:gd name="connsiteX41" fmla="*/ 2056272 w 2074201"/>
              <a:gd name="connsiteY41" fmla="*/ 1018317 h 1860999"/>
              <a:gd name="connsiteX42" fmla="*/ 2050295 w 2074201"/>
              <a:gd name="connsiteY42" fmla="*/ 1000388 h 1860999"/>
              <a:gd name="connsiteX43" fmla="*/ 2044319 w 2074201"/>
              <a:gd name="connsiteY43" fmla="*/ 934647 h 1860999"/>
              <a:gd name="connsiteX44" fmla="*/ 2038342 w 2074201"/>
              <a:gd name="connsiteY44" fmla="*/ 910741 h 1860999"/>
              <a:gd name="connsiteX45" fmla="*/ 2026389 w 2074201"/>
              <a:gd name="connsiteY45" fmla="*/ 629847 h 1860999"/>
              <a:gd name="connsiteX46" fmla="*/ 2020413 w 2074201"/>
              <a:gd name="connsiteY46" fmla="*/ 611917 h 1860999"/>
              <a:gd name="connsiteX47" fmla="*/ 2008460 w 2074201"/>
              <a:gd name="connsiteY47" fmla="*/ 498364 h 1860999"/>
              <a:gd name="connsiteX48" fmla="*/ 1996507 w 2074201"/>
              <a:gd name="connsiteY48" fmla="*/ 456529 h 1860999"/>
              <a:gd name="connsiteX49" fmla="*/ 1990530 w 2074201"/>
              <a:gd name="connsiteY49" fmla="*/ 432623 h 1860999"/>
              <a:gd name="connsiteX50" fmla="*/ 1978577 w 2074201"/>
              <a:gd name="connsiteY50" fmla="*/ 408717 h 1860999"/>
              <a:gd name="connsiteX51" fmla="*/ 1972601 w 2074201"/>
              <a:gd name="connsiteY51" fmla="*/ 384811 h 1860999"/>
              <a:gd name="connsiteX52" fmla="*/ 1960648 w 2074201"/>
              <a:gd name="connsiteY52" fmla="*/ 348952 h 1860999"/>
              <a:gd name="connsiteX53" fmla="*/ 1972601 w 2074201"/>
              <a:gd name="connsiteY53" fmla="*/ 253329 h 1860999"/>
              <a:gd name="connsiteX54" fmla="*/ 1984554 w 2074201"/>
              <a:gd name="connsiteY54" fmla="*/ 235399 h 1860999"/>
              <a:gd name="connsiteX55" fmla="*/ 1954672 w 2074201"/>
              <a:gd name="connsiteY55" fmla="*/ 157705 h 1860999"/>
              <a:gd name="connsiteX56" fmla="*/ 1936742 w 2074201"/>
              <a:gd name="connsiteY56" fmla="*/ 151729 h 1860999"/>
              <a:gd name="connsiteX57" fmla="*/ 125872 w 2074201"/>
              <a:gd name="connsiteY57" fmla="*/ 145752 h 1860999"/>
              <a:gd name="connsiteX58" fmla="*/ 90013 w 2074201"/>
              <a:gd name="connsiteY58" fmla="*/ 157705 h 1860999"/>
              <a:gd name="connsiteX59" fmla="*/ 72083 w 2074201"/>
              <a:gd name="connsiteY59" fmla="*/ 169658 h 1860999"/>
              <a:gd name="connsiteX60" fmla="*/ 36225 w 2074201"/>
              <a:gd name="connsiteY60" fmla="*/ 181611 h 1860999"/>
              <a:gd name="connsiteX61" fmla="*/ 30248 w 2074201"/>
              <a:gd name="connsiteY61" fmla="*/ 211494 h 1860999"/>
              <a:gd name="connsiteX62" fmla="*/ 18295 w 2074201"/>
              <a:gd name="connsiteY62" fmla="*/ 247352 h 1860999"/>
              <a:gd name="connsiteX63" fmla="*/ 12319 w 2074201"/>
              <a:gd name="connsiteY63" fmla="*/ 456529 h 1860999"/>
              <a:gd name="connsiteX64" fmla="*/ 6342 w 2074201"/>
              <a:gd name="connsiteY64" fmla="*/ 480435 h 1860999"/>
              <a:gd name="connsiteX65" fmla="*/ 24272 w 2074201"/>
              <a:gd name="connsiteY65" fmla="*/ 719494 h 1860999"/>
              <a:gd name="connsiteX66" fmla="*/ 30248 w 2074201"/>
              <a:gd name="connsiteY66" fmla="*/ 743399 h 1860999"/>
              <a:gd name="connsiteX67" fmla="*/ 48177 w 2074201"/>
              <a:gd name="connsiteY67" fmla="*/ 785235 h 1860999"/>
              <a:gd name="connsiteX68" fmla="*/ 54154 w 2074201"/>
              <a:gd name="connsiteY68" fmla="*/ 850976 h 1860999"/>
              <a:gd name="connsiteX69" fmla="*/ 60130 w 2074201"/>
              <a:gd name="connsiteY69" fmla="*/ 880858 h 1860999"/>
              <a:gd name="connsiteX70" fmla="*/ 18295 w 2074201"/>
              <a:gd name="connsiteY70" fmla="*/ 982458 h 1860999"/>
              <a:gd name="connsiteX71" fmla="*/ 60130 w 2074201"/>
              <a:gd name="connsiteY71" fmla="*/ 1030270 h 1860999"/>
              <a:gd name="connsiteX72" fmla="*/ 54154 w 2074201"/>
              <a:gd name="connsiteY72" fmla="*/ 1054176 h 1860999"/>
              <a:gd name="connsiteX73" fmla="*/ 18295 w 2074201"/>
              <a:gd name="connsiteY73" fmla="*/ 1072105 h 1860999"/>
              <a:gd name="connsiteX0" fmla="*/ 18295 w 2074201"/>
              <a:gd name="connsiteY0" fmla="*/ 964456 h 1753350"/>
              <a:gd name="connsiteX1" fmla="*/ 388836 w 2074201"/>
              <a:gd name="connsiteY1" fmla="*/ 976409 h 1753350"/>
              <a:gd name="connsiteX2" fmla="*/ 442625 w 2074201"/>
              <a:gd name="connsiteY2" fmla="*/ 982386 h 1753350"/>
              <a:gd name="connsiteX3" fmla="*/ 514342 w 2074201"/>
              <a:gd name="connsiteY3" fmla="*/ 1000315 h 1753350"/>
              <a:gd name="connsiteX4" fmla="*/ 657777 w 2074201"/>
              <a:gd name="connsiteY4" fmla="*/ 994339 h 1753350"/>
              <a:gd name="connsiteX5" fmla="*/ 723519 w 2074201"/>
              <a:gd name="connsiteY5" fmla="*/ 976409 h 1753350"/>
              <a:gd name="connsiteX6" fmla="*/ 741448 w 2074201"/>
              <a:gd name="connsiteY6" fmla="*/ 970433 h 1753350"/>
              <a:gd name="connsiteX7" fmla="*/ 777307 w 2074201"/>
              <a:gd name="connsiteY7" fmla="*/ 952503 h 1753350"/>
              <a:gd name="connsiteX8" fmla="*/ 795236 w 2074201"/>
              <a:gd name="connsiteY8" fmla="*/ 940550 h 1753350"/>
              <a:gd name="connsiteX9" fmla="*/ 849025 w 2074201"/>
              <a:gd name="connsiteY9" fmla="*/ 928598 h 1753350"/>
              <a:gd name="connsiteX10" fmla="*/ 1052225 w 2074201"/>
              <a:gd name="connsiteY10" fmla="*/ 916645 h 1753350"/>
              <a:gd name="connsiteX11" fmla="*/ 1076130 w 2074201"/>
              <a:gd name="connsiteY11" fmla="*/ 910668 h 1753350"/>
              <a:gd name="connsiteX12" fmla="*/ 1380930 w 2074201"/>
              <a:gd name="connsiteY12" fmla="*/ 916645 h 1753350"/>
              <a:gd name="connsiteX13" fmla="*/ 1398860 w 2074201"/>
              <a:gd name="connsiteY13" fmla="*/ 922621 h 1753350"/>
              <a:gd name="connsiteX14" fmla="*/ 1458625 w 2074201"/>
              <a:gd name="connsiteY14" fmla="*/ 928598 h 1753350"/>
              <a:gd name="connsiteX15" fmla="*/ 1518389 w 2074201"/>
              <a:gd name="connsiteY15" fmla="*/ 940550 h 1753350"/>
              <a:gd name="connsiteX16" fmla="*/ 1554248 w 2074201"/>
              <a:gd name="connsiteY16" fmla="*/ 1012268 h 1753350"/>
              <a:gd name="connsiteX17" fmla="*/ 1560225 w 2074201"/>
              <a:gd name="connsiteY17" fmla="*/ 1030198 h 1753350"/>
              <a:gd name="connsiteX18" fmla="*/ 1548272 w 2074201"/>
              <a:gd name="connsiteY18" fmla="*/ 1352927 h 1753350"/>
              <a:gd name="connsiteX19" fmla="*/ 1542295 w 2074201"/>
              <a:gd name="connsiteY19" fmla="*/ 1376833 h 1753350"/>
              <a:gd name="connsiteX20" fmla="*/ 1536319 w 2074201"/>
              <a:gd name="connsiteY20" fmla="*/ 1430621 h 1753350"/>
              <a:gd name="connsiteX21" fmla="*/ 1542295 w 2074201"/>
              <a:gd name="connsiteY21" fmla="*/ 1657727 h 1753350"/>
              <a:gd name="connsiteX22" fmla="*/ 1560225 w 2074201"/>
              <a:gd name="connsiteY22" fmla="*/ 1693586 h 1753350"/>
              <a:gd name="connsiteX23" fmla="*/ 1578154 w 2074201"/>
              <a:gd name="connsiteY23" fmla="*/ 1705539 h 1753350"/>
              <a:gd name="connsiteX24" fmla="*/ 1614013 w 2074201"/>
              <a:gd name="connsiteY24" fmla="*/ 1729445 h 1753350"/>
              <a:gd name="connsiteX25" fmla="*/ 1751472 w 2074201"/>
              <a:gd name="connsiteY25" fmla="*/ 1741398 h 1753350"/>
              <a:gd name="connsiteX26" fmla="*/ 1781354 w 2074201"/>
              <a:gd name="connsiteY26" fmla="*/ 1747374 h 1753350"/>
              <a:gd name="connsiteX27" fmla="*/ 1847095 w 2074201"/>
              <a:gd name="connsiteY27" fmla="*/ 1753350 h 1753350"/>
              <a:gd name="connsiteX28" fmla="*/ 1900883 w 2074201"/>
              <a:gd name="connsiteY28" fmla="*/ 1747374 h 1753350"/>
              <a:gd name="connsiteX29" fmla="*/ 1942719 w 2074201"/>
              <a:gd name="connsiteY29" fmla="*/ 1735421 h 1753350"/>
              <a:gd name="connsiteX30" fmla="*/ 1966625 w 2074201"/>
              <a:gd name="connsiteY30" fmla="*/ 1729445 h 1753350"/>
              <a:gd name="connsiteX31" fmla="*/ 2002483 w 2074201"/>
              <a:gd name="connsiteY31" fmla="*/ 1717492 h 1753350"/>
              <a:gd name="connsiteX32" fmla="*/ 2020413 w 2074201"/>
              <a:gd name="connsiteY32" fmla="*/ 1705539 h 1753350"/>
              <a:gd name="connsiteX33" fmla="*/ 2026389 w 2074201"/>
              <a:gd name="connsiteY33" fmla="*/ 1675656 h 1753350"/>
              <a:gd name="connsiteX34" fmla="*/ 2032366 w 2074201"/>
              <a:gd name="connsiteY34" fmla="*/ 1657727 h 1753350"/>
              <a:gd name="connsiteX35" fmla="*/ 2038342 w 2074201"/>
              <a:gd name="connsiteY35" fmla="*/ 1627845 h 1753350"/>
              <a:gd name="connsiteX36" fmla="*/ 2044319 w 2074201"/>
              <a:gd name="connsiteY36" fmla="*/ 1603939 h 1753350"/>
              <a:gd name="connsiteX37" fmla="*/ 2056272 w 2074201"/>
              <a:gd name="connsiteY37" fmla="*/ 1496362 h 1753350"/>
              <a:gd name="connsiteX38" fmla="*/ 2062248 w 2074201"/>
              <a:gd name="connsiteY38" fmla="*/ 1460503 h 1753350"/>
              <a:gd name="connsiteX39" fmla="*/ 2074201 w 2074201"/>
              <a:gd name="connsiteY39" fmla="*/ 1358903 h 1753350"/>
              <a:gd name="connsiteX40" fmla="*/ 2068225 w 2074201"/>
              <a:gd name="connsiteY40" fmla="*/ 994339 h 1753350"/>
              <a:gd name="connsiteX41" fmla="*/ 2056272 w 2074201"/>
              <a:gd name="connsiteY41" fmla="*/ 910668 h 1753350"/>
              <a:gd name="connsiteX42" fmla="*/ 2050295 w 2074201"/>
              <a:gd name="connsiteY42" fmla="*/ 892739 h 1753350"/>
              <a:gd name="connsiteX43" fmla="*/ 2044319 w 2074201"/>
              <a:gd name="connsiteY43" fmla="*/ 826998 h 1753350"/>
              <a:gd name="connsiteX44" fmla="*/ 2038342 w 2074201"/>
              <a:gd name="connsiteY44" fmla="*/ 803092 h 1753350"/>
              <a:gd name="connsiteX45" fmla="*/ 2026389 w 2074201"/>
              <a:gd name="connsiteY45" fmla="*/ 522198 h 1753350"/>
              <a:gd name="connsiteX46" fmla="*/ 2020413 w 2074201"/>
              <a:gd name="connsiteY46" fmla="*/ 504268 h 1753350"/>
              <a:gd name="connsiteX47" fmla="*/ 2008460 w 2074201"/>
              <a:gd name="connsiteY47" fmla="*/ 390715 h 1753350"/>
              <a:gd name="connsiteX48" fmla="*/ 1996507 w 2074201"/>
              <a:gd name="connsiteY48" fmla="*/ 348880 h 1753350"/>
              <a:gd name="connsiteX49" fmla="*/ 1990530 w 2074201"/>
              <a:gd name="connsiteY49" fmla="*/ 324974 h 1753350"/>
              <a:gd name="connsiteX50" fmla="*/ 1978577 w 2074201"/>
              <a:gd name="connsiteY50" fmla="*/ 301068 h 1753350"/>
              <a:gd name="connsiteX51" fmla="*/ 1972601 w 2074201"/>
              <a:gd name="connsiteY51" fmla="*/ 277162 h 1753350"/>
              <a:gd name="connsiteX52" fmla="*/ 1960648 w 2074201"/>
              <a:gd name="connsiteY52" fmla="*/ 241303 h 1753350"/>
              <a:gd name="connsiteX53" fmla="*/ 1972601 w 2074201"/>
              <a:gd name="connsiteY53" fmla="*/ 145680 h 1753350"/>
              <a:gd name="connsiteX54" fmla="*/ 1984554 w 2074201"/>
              <a:gd name="connsiteY54" fmla="*/ 127750 h 1753350"/>
              <a:gd name="connsiteX55" fmla="*/ 1954672 w 2074201"/>
              <a:gd name="connsiteY55" fmla="*/ 50056 h 1753350"/>
              <a:gd name="connsiteX56" fmla="*/ 1936742 w 2074201"/>
              <a:gd name="connsiteY56" fmla="*/ 44080 h 1753350"/>
              <a:gd name="connsiteX57" fmla="*/ 125872 w 2074201"/>
              <a:gd name="connsiteY57" fmla="*/ 38103 h 1753350"/>
              <a:gd name="connsiteX58" fmla="*/ 90013 w 2074201"/>
              <a:gd name="connsiteY58" fmla="*/ 50056 h 1753350"/>
              <a:gd name="connsiteX59" fmla="*/ 72083 w 2074201"/>
              <a:gd name="connsiteY59" fmla="*/ 62009 h 1753350"/>
              <a:gd name="connsiteX60" fmla="*/ 36225 w 2074201"/>
              <a:gd name="connsiteY60" fmla="*/ 73962 h 1753350"/>
              <a:gd name="connsiteX61" fmla="*/ 30248 w 2074201"/>
              <a:gd name="connsiteY61" fmla="*/ 103845 h 1753350"/>
              <a:gd name="connsiteX62" fmla="*/ 18295 w 2074201"/>
              <a:gd name="connsiteY62" fmla="*/ 139703 h 1753350"/>
              <a:gd name="connsiteX63" fmla="*/ 12319 w 2074201"/>
              <a:gd name="connsiteY63" fmla="*/ 348880 h 1753350"/>
              <a:gd name="connsiteX64" fmla="*/ 6342 w 2074201"/>
              <a:gd name="connsiteY64" fmla="*/ 372786 h 1753350"/>
              <a:gd name="connsiteX65" fmla="*/ 24272 w 2074201"/>
              <a:gd name="connsiteY65" fmla="*/ 611845 h 1753350"/>
              <a:gd name="connsiteX66" fmla="*/ 30248 w 2074201"/>
              <a:gd name="connsiteY66" fmla="*/ 635750 h 1753350"/>
              <a:gd name="connsiteX67" fmla="*/ 48177 w 2074201"/>
              <a:gd name="connsiteY67" fmla="*/ 677586 h 1753350"/>
              <a:gd name="connsiteX68" fmla="*/ 54154 w 2074201"/>
              <a:gd name="connsiteY68" fmla="*/ 743327 h 1753350"/>
              <a:gd name="connsiteX69" fmla="*/ 60130 w 2074201"/>
              <a:gd name="connsiteY69" fmla="*/ 773209 h 1753350"/>
              <a:gd name="connsiteX70" fmla="*/ 18295 w 2074201"/>
              <a:gd name="connsiteY70" fmla="*/ 874809 h 1753350"/>
              <a:gd name="connsiteX71" fmla="*/ 60130 w 2074201"/>
              <a:gd name="connsiteY71" fmla="*/ 922621 h 1753350"/>
              <a:gd name="connsiteX72" fmla="*/ 54154 w 2074201"/>
              <a:gd name="connsiteY72" fmla="*/ 946527 h 1753350"/>
              <a:gd name="connsiteX73" fmla="*/ 18295 w 2074201"/>
              <a:gd name="connsiteY73" fmla="*/ 964456 h 1753350"/>
              <a:gd name="connsiteX0" fmla="*/ 18295 w 2074201"/>
              <a:gd name="connsiteY0" fmla="*/ 934998 h 1723892"/>
              <a:gd name="connsiteX1" fmla="*/ 388836 w 2074201"/>
              <a:gd name="connsiteY1" fmla="*/ 946951 h 1723892"/>
              <a:gd name="connsiteX2" fmla="*/ 442625 w 2074201"/>
              <a:gd name="connsiteY2" fmla="*/ 952928 h 1723892"/>
              <a:gd name="connsiteX3" fmla="*/ 514342 w 2074201"/>
              <a:gd name="connsiteY3" fmla="*/ 970857 h 1723892"/>
              <a:gd name="connsiteX4" fmla="*/ 657777 w 2074201"/>
              <a:gd name="connsiteY4" fmla="*/ 964881 h 1723892"/>
              <a:gd name="connsiteX5" fmla="*/ 723519 w 2074201"/>
              <a:gd name="connsiteY5" fmla="*/ 946951 h 1723892"/>
              <a:gd name="connsiteX6" fmla="*/ 741448 w 2074201"/>
              <a:gd name="connsiteY6" fmla="*/ 940975 h 1723892"/>
              <a:gd name="connsiteX7" fmla="*/ 777307 w 2074201"/>
              <a:gd name="connsiteY7" fmla="*/ 923045 h 1723892"/>
              <a:gd name="connsiteX8" fmla="*/ 795236 w 2074201"/>
              <a:gd name="connsiteY8" fmla="*/ 911092 h 1723892"/>
              <a:gd name="connsiteX9" fmla="*/ 849025 w 2074201"/>
              <a:gd name="connsiteY9" fmla="*/ 899140 h 1723892"/>
              <a:gd name="connsiteX10" fmla="*/ 1052225 w 2074201"/>
              <a:gd name="connsiteY10" fmla="*/ 887187 h 1723892"/>
              <a:gd name="connsiteX11" fmla="*/ 1076130 w 2074201"/>
              <a:gd name="connsiteY11" fmla="*/ 881210 h 1723892"/>
              <a:gd name="connsiteX12" fmla="*/ 1380930 w 2074201"/>
              <a:gd name="connsiteY12" fmla="*/ 887187 h 1723892"/>
              <a:gd name="connsiteX13" fmla="*/ 1398860 w 2074201"/>
              <a:gd name="connsiteY13" fmla="*/ 893163 h 1723892"/>
              <a:gd name="connsiteX14" fmla="*/ 1458625 w 2074201"/>
              <a:gd name="connsiteY14" fmla="*/ 899140 h 1723892"/>
              <a:gd name="connsiteX15" fmla="*/ 1518389 w 2074201"/>
              <a:gd name="connsiteY15" fmla="*/ 911092 h 1723892"/>
              <a:gd name="connsiteX16" fmla="*/ 1554248 w 2074201"/>
              <a:gd name="connsiteY16" fmla="*/ 982810 h 1723892"/>
              <a:gd name="connsiteX17" fmla="*/ 1560225 w 2074201"/>
              <a:gd name="connsiteY17" fmla="*/ 1000740 h 1723892"/>
              <a:gd name="connsiteX18" fmla="*/ 1548272 w 2074201"/>
              <a:gd name="connsiteY18" fmla="*/ 1323469 h 1723892"/>
              <a:gd name="connsiteX19" fmla="*/ 1542295 w 2074201"/>
              <a:gd name="connsiteY19" fmla="*/ 1347375 h 1723892"/>
              <a:gd name="connsiteX20" fmla="*/ 1536319 w 2074201"/>
              <a:gd name="connsiteY20" fmla="*/ 1401163 h 1723892"/>
              <a:gd name="connsiteX21" fmla="*/ 1542295 w 2074201"/>
              <a:gd name="connsiteY21" fmla="*/ 1628269 h 1723892"/>
              <a:gd name="connsiteX22" fmla="*/ 1560225 w 2074201"/>
              <a:gd name="connsiteY22" fmla="*/ 1664128 h 1723892"/>
              <a:gd name="connsiteX23" fmla="*/ 1578154 w 2074201"/>
              <a:gd name="connsiteY23" fmla="*/ 1676081 h 1723892"/>
              <a:gd name="connsiteX24" fmla="*/ 1614013 w 2074201"/>
              <a:gd name="connsiteY24" fmla="*/ 1699987 h 1723892"/>
              <a:gd name="connsiteX25" fmla="*/ 1751472 w 2074201"/>
              <a:gd name="connsiteY25" fmla="*/ 1711940 h 1723892"/>
              <a:gd name="connsiteX26" fmla="*/ 1781354 w 2074201"/>
              <a:gd name="connsiteY26" fmla="*/ 1717916 h 1723892"/>
              <a:gd name="connsiteX27" fmla="*/ 1847095 w 2074201"/>
              <a:gd name="connsiteY27" fmla="*/ 1723892 h 1723892"/>
              <a:gd name="connsiteX28" fmla="*/ 1900883 w 2074201"/>
              <a:gd name="connsiteY28" fmla="*/ 1717916 h 1723892"/>
              <a:gd name="connsiteX29" fmla="*/ 1942719 w 2074201"/>
              <a:gd name="connsiteY29" fmla="*/ 1705963 h 1723892"/>
              <a:gd name="connsiteX30" fmla="*/ 1966625 w 2074201"/>
              <a:gd name="connsiteY30" fmla="*/ 1699987 h 1723892"/>
              <a:gd name="connsiteX31" fmla="*/ 2002483 w 2074201"/>
              <a:gd name="connsiteY31" fmla="*/ 1688034 h 1723892"/>
              <a:gd name="connsiteX32" fmla="*/ 2020413 w 2074201"/>
              <a:gd name="connsiteY32" fmla="*/ 1676081 h 1723892"/>
              <a:gd name="connsiteX33" fmla="*/ 2026389 w 2074201"/>
              <a:gd name="connsiteY33" fmla="*/ 1646198 h 1723892"/>
              <a:gd name="connsiteX34" fmla="*/ 2032366 w 2074201"/>
              <a:gd name="connsiteY34" fmla="*/ 1628269 h 1723892"/>
              <a:gd name="connsiteX35" fmla="*/ 2038342 w 2074201"/>
              <a:gd name="connsiteY35" fmla="*/ 1598387 h 1723892"/>
              <a:gd name="connsiteX36" fmla="*/ 2044319 w 2074201"/>
              <a:gd name="connsiteY36" fmla="*/ 1574481 h 1723892"/>
              <a:gd name="connsiteX37" fmla="*/ 2056272 w 2074201"/>
              <a:gd name="connsiteY37" fmla="*/ 1466904 h 1723892"/>
              <a:gd name="connsiteX38" fmla="*/ 2062248 w 2074201"/>
              <a:gd name="connsiteY38" fmla="*/ 1431045 h 1723892"/>
              <a:gd name="connsiteX39" fmla="*/ 2074201 w 2074201"/>
              <a:gd name="connsiteY39" fmla="*/ 1329445 h 1723892"/>
              <a:gd name="connsiteX40" fmla="*/ 2068225 w 2074201"/>
              <a:gd name="connsiteY40" fmla="*/ 964881 h 1723892"/>
              <a:gd name="connsiteX41" fmla="*/ 2056272 w 2074201"/>
              <a:gd name="connsiteY41" fmla="*/ 881210 h 1723892"/>
              <a:gd name="connsiteX42" fmla="*/ 2050295 w 2074201"/>
              <a:gd name="connsiteY42" fmla="*/ 863281 h 1723892"/>
              <a:gd name="connsiteX43" fmla="*/ 2044319 w 2074201"/>
              <a:gd name="connsiteY43" fmla="*/ 797540 h 1723892"/>
              <a:gd name="connsiteX44" fmla="*/ 2038342 w 2074201"/>
              <a:gd name="connsiteY44" fmla="*/ 773634 h 1723892"/>
              <a:gd name="connsiteX45" fmla="*/ 2026389 w 2074201"/>
              <a:gd name="connsiteY45" fmla="*/ 492740 h 1723892"/>
              <a:gd name="connsiteX46" fmla="*/ 2020413 w 2074201"/>
              <a:gd name="connsiteY46" fmla="*/ 474810 h 1723892"/>
              <a:gd name="connsiteX47" fmla="*/ 2008460 w 2074201"/>
              <a:gd name="connsiteY47" fmla="*/ 361257 h 1723892"/>
              <a:gd name="connsiteX48" fmla="*/ 1996507 w 2074201"/>
              <a:gd name="connsiteY48" fmla="*/ 319422 h 1723892"/>
              <a:gd name="connsiteX49" fmla="*/ 1990530 w 2074201"/>
              <a:gd name="connsiteY49" fmla="*/ 295516 h 1723892"/>
              <a:gd name="connsiteX50" fmla="*/ 1978577 w 2074201"/>
              <a:gd name="connsiteY50" fmla="*/ 271610 h 1723892"/>
              <a:gd name="connsiteX51" fmla="*/ 1972601 w 2074201"/>
              <a:gd name="connsiteY51" fmla="*/ 247704 h 1723892"/>
              <a:gd name="connsiteX52" fmla="*/ 1960648 w 2074201"/>
              <a:gd name="connsiteY52" fmla="*/ 211845 h 1723892"/>
              <a:gd name="connsiteX53" fmla="*/ 1972601 w 2074201"/>
              <a:gd name="connsiteY53" fmla="*/ 116222 h 1723892"/>
              <a:gd name="connsiteX54" fmla="*/ 1984554 w 2074201"/>
              <a:gd name="connsiteY54" fmla="*/ 98292 h 1723892"/>
              <a:gd name="connsiteX55" fmla="*/ 1954672 w 2074201"/>
              <a:gd name="connsiteY55" fmla="*/ 20598 h 1723892"/>
              <a:gd name="connsiteX56" fmla="*/ 1936742 w 2074201"/>
              <a:gd name="connsiteY56" fmla="*/ 14622 h 1723892"/>
              <a:gd name="connsiteX57" fmla="*/ 125872 w 2074201"/>
              <a:gd name="connsiteY57" fmla="*/ 8645 h 1723892"/>
              <a:gd name="connsiteX58" fmla="*/ 90013 w 2074201"/>
              <a:gd name="connsiteY58" fmla="*/ 20598 h 1723892"/>
              <a:gd name="connsiteX59" fmla="*/ 72083 w 2074201"/>
              <a:gd name="connsiteY59" fmla="*/ 32551 h 1723892"/>
              <a:gd name="connsiteX60" fmla="*/ 36225 w 2074201"/>
              <a:gd name="connsiteY60" fmla="*/ 44504 h 1723892"/>
              <a:gd name="connsiteX61" fmla="*/ 30248 w 2074201"/>
              <a:gd name="connsiteY61" fmla="*/ 74387 h 1723892"/>
              <a:gd name="connsiteX62" fmla="*/ 18295 w 2074201"/>
              <a:gd name="connsiteY62" fmla="*/ 110245 h 1723892"/>
              <a:gd name="connsiteX63" fmla="*/ 12319 w 2074201"/>
              <a:gd name="connsiteY63" fmla="*/ 319422 h 1723892"/>
              <a:gd name="connsiteX64" fmla="*/ 6342 w 2074201"/>
              <a:gd name="connsiteY64" fmla="*/ 343328 h 1723892"/>
              <a:gd name="connsiteX65" fmla="*/ 24272 w 2074201"/>
              <a:gd name="connsiteY65" fmla="*/ 582387 h 1723892"/>
              <a:gd name="connsiteX66" fmla="*/ 30248 w 2074201"/>
              <a:gd name="connsiteY66" fmla="*/ 606292 h 1723892"/>
              <a:gd name="connsiteX67" fmla="*/ 48177 w 2074201"/>
              <a:gd name="connsiteY67" fmla="*/ 648128 h 1723892"/>
              <a:gd name="connsiteX68" fmla="*/ 54154 w 2074201"/>
              <a:gd name="connsiteY68" fmla="*/ 713869 h 1723892"/>
              <a:gd name="connsiteX69" fmla="*/ 60130 w 2074201"/>
              <a:gd name="connsiteY69" fmla="*/ 743751 h 1723892"/>
              <a:gd name="connsiteX70" fmla="*/ 18295 w 2074201"/>
              <a:gd name="connsiteY70" fmla="*/ 845351 h 1723892"/>
              <a:gd name="connsiteX71" fmla="*/ 60130 w 2074201"/>
              <a:gd name="connsiteY71" fmla="*/ 893163 h 1723892"/>
              <a:gd name="connsiteX72" fmla="*/ 54154 w 2074201"/>
              <a:gd name="connsiteY72" fmla="*/ 917069 h 1723892"/>
              <a:gd name="connsiteX73" fmla="*/ 18295 w 2074201"/>
              <a:gd name="connsiteY73" fmla="*/ 934998 h 1723892"/>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1978577 w 2074201"/>
              <a:gd name="connsiteY50" fmla="*/ 263732 h 1716014"/>
              <a:gd name="connsiteX51" fmla="*/ 1972601 w 2074201"/>
              <a:gd name="connsiteY51" fmla="*/ 239826 h 1716014"/>
              <a:gd name="connsiteX52" fmla="*/ 1960648 w 2074201"/>
              <a:gd name="connsiteY52" fmla="*/ 203967 h 1716014"/>
              <a:gd name="connsiteX53" fmla="*/ 1972601 w 2074201"/>
              <a:gd name="connsiteY53" fmla="*/ 108344 h 1716014"/>
              <a:gd name="connsiteX54" fmla="*/ 1984554 w 2074201"/>
              <a:gd name="connsiteY54" fmla="*/ 90414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1978577 w 2074201"/>
              <a:gd name="connsiteY50" fmla="*/ 263732 h 1716014"/>
              <a:gd name="connsiteX51" fmla="*/ 1972601 w 2074201"/>
              <a:gd name="connsiteY51" fmla="*/ 239826 h 1716014"/>
              <a:gd name="connsiteX52" fmla="*/ 1960648 w 2074201"/>
              <a:gd name="connsiteY52" fmla="*/ 203967 h 1716014"/>
              <a:gd name="connsiteX53" fmla="*/ 1972601 w 2074201"/>
              <a:gd name="connsiteY53" fmla="*/ 108344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1978577 w 2074201"/>
              <a:gd name="connsiteY50" fmla="*/ 263732 h 1716014"/>
              <a:gd name="connsiteX51" fmla="*/ 1972601 w 2074201"/>
              <a:gd name="connsiteY51" fmla="*/ 239826 h 1716014"/>
              <a:gd name="connsiteX52" fmla="*/ 1960648 w 2074201"/>
              <a:gd name="connsiteY52" fmla="*/ 203967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1978577 w 2074201"/>
              <a:gd name="connsiteY50" fmla="*/ 263732 h 1716014"/>
              <a:gd name="connsiteX51" fmla="*/ 1972601 w 2074201"/>
              <a:gd name="connsiteY51" fmla="*/ 239826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2046163 w 2074201"/>
              <a:gd name="connsiteY50" fmla="*/ 291562 h 1716014"/>
              <a:gd name="connsiteX51" fmla="*/ 1972601 w 2074201"/>
              <a:gd name="connsiteY51" fmla="*/ 239826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1990530 w 2074201"/>
              <a:gd name="connsiteY49" fmla="*/ 287638 h 1716014"/>
              <a:gd name="connsiteX50" fmla="*/ 2046163 w 2074201"/>
              <a:gd name="connsiteY50" fmla="*/ 291562 h 1716014"/>
              <a:gd name="connsiteX51" fmla="*/ 2036211 w 2074201"/>
              <a:gd name="connsiteY51" fmla="*/ 255728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50295 w 2074201"/>
              <a:gd name="connsiteY42" fmla="*/ 855403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2014383 w 2074201"/>
              <a:gd name="connsiteY49" fmla="*/ 287638 h 1716014"/>
              <a:gd name="connsiteX50" fmla="*/ 2046163 w 2074201"/>
              <a:gd name="connsiteY50" fmla="*/ 291562 h 1716014"/>
              <a:gd name="connsiteX51" fmla="*/ 2036211 w 2074201"/>
              <a:gd name="connsiteY51" fmla="*/ 255728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68225 w 2074201"/>
              <a:gd name="connsiteY40" fmla="*/ 957003 h 1716014"/>
              <a:gd name="connsiteX41" fmla="*/ 2056272 w 2074201"/>
              <a:gd name="connsiteY41" fmla="*/ 873332 h 1716014"/>
              <a:gd name="connsiteX42" fmla="*/ 2014514 w 2074201"/>
              <a:gd name="connsiteY42" fmla="*/ 859379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2014383 w 2074201"/>
              <a:gd name="connsiteY49" fmla="*/ 287638 h 1716014"/>
              <a:gd name="connsiteX50" fmla="*/ 2046163 w 2074201"/>
              <a:gd name="connsiteY50" fmla="*/ 291562 h 1716014"/>
              <a:gd name="connsiteX51" fmla="*/ 2036211 w 2074201"/>
              <a:gd name="connsiteY51" fmla="*/ 255728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28469 w 2074201"/>
              <a:gd name="connsiteY40" fmla="*/ 972906 h 1716014"/>
              <a:gd name="connsiteX41" fmla="*/ 2056272 w 2074201"/>
              <a:gd name="connsiteY41" fmla="*/ 873332 h 1716014"/>
              <a:gd name="connsiteX42" fmla="*/ 2014514 w 2074201"/>
              <a:gd name="connsiteY42" fmla="*/ 859379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2014383 w 2074201"/>
              <a:gd name="connsiteY49" fmla="*/ 287638 h 1716014"/>
              <a:gd name="connsiteX50" fmla="*/ 2046163 w 2074201"/>
              <a:gd name="connsiteY50" fmla="*/ 291562 h 1716014"/>
              <a:gd name="connsiteX51" fmla="*/ 2036211 w 2074201"/>
              <a:gd name="connsiteY51" fmla="*/ 255728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74201"/>
              <a:gd name="connsiteY0" fmla="*/ 927120 h 1716014"/>
              <a:gd name="connsiteX1" fmla="*/ 388836 w 2074201"/>
              <a:gd name="connsiteY1" fmla="*/ 939073 h 1716014"/>
              <a:gd name="connsiteX2" fmla="*/ 442625 w 2074201"/>
              <a:gd name="connsiteY2" fmla="*/ 945050 h 1716014"/>
              <a:gd name="connsiteX3" fmla="*/ 514342 w 2074201"/>
              <a:gd name="connsiteY3" fmla="*/ 962979 h 1716014"/>
              <a:gd name="connsiteX4" fmla="*/ 657777 w 2074201"/>
              <a:gd name="connsiteY4" fmla="*/ 957003 h 1716014"/>
              <a:gd name="connsiteX5" fmla="*/ 723519 w 2074201"/>
              <a:gd name="connsiteY5" fmla="*/ 939073 h 1716014"/>
              <a:gd name="connsiteX6" fmla="*/ 741448 w 2074201"/>
              <a:gd name="connsiteY6" fmla="*/ 933097 h 1716014"/>
              <a:gd name="connsiteX7" fmla="*/ 777307 w 2074201"/>
              <a:gd name="connsiteY7" fmla="*/ 915167 h 1716014"/>
              <a:gd name="connsiteX8" fmla="*/ 795236 w 2074201"/>
              <a:gd name="connsiteY8" fmla="*/ 903214 h 1716014"/>
              <a:gd name="connsiteX9" fmla="*/ 849025 w 2074201"/>
              <a:gd name="connsiteY9" fmla="*/ 891262 h 1716014"/>
              <a:gd name="connsiteX10" fmla="*/ 1052225 w 2074201"/>
              <a:gd name="connsiteY10" fmla="*/ 879309 h 1716014"/>
              <a:gd name="connsiteX11" fmla="*/ 1076130 w 2074201"/>
              <a:gd name="connsiteY11" fmla="*/ 873332 h 1716014"/>
              <a:gd name="connsiteX12" fmla="*/ 1380930 w 2074201"/>
              <a:gd name="connsiteY12" fmla="*/ 879309 h 1716014"/>
              <a:gd name="connsiteX13" fmla="*/ 1398860 w 2074201"/>
              <a:gd name="connsiteY13" fmla="*/ 885285 h 1716014"/>
              <a:gd name="connsiteX14" fmla="*/ 1458625 w 2074201"/>
              <a:gd name="connsiteY14" fmla="*/ 891262 h 1716014"/>
              <a:gd name="connsiteX15" fmla="*/ 1518389 w 2074201"/>
              <a:gd name="connsiteY15" fmla="*/ 903214 h 1716014"/>
              <a:gd name="connsiteX16" fmla="*/ 1554248 w 2074201"/>
              <a:gd name="connsiteY16" fmla="*/ 974932 h 1716014"/>
              <a:gd name="connsiteX17" fmla="*/ 1560225 w 2074201"/>
              <a:gd name="connsiteY17" fmla="*/ 992862 h 1716014"/>
              <a:gd name="connsiteX18" fmla="*/ 1548272 w 2074201"/>
              <a:gd name="connsiteY18" fmla="*/ 1315591 h 1716014"/>
              <a:gd name="connsiteX19" fmla="*/ 1542295 w 2074201"/>
              <a:gd name="connsiteY19" fmla="*/ 1339497 h 1716014"/>
              <a:gd name="connsiteX20" fmla="*/ 1536319 w 2074201"/>
              <a:gd name="connsiteY20" fmla="*/ 1393285 h 1716014"/>
              <a:gd name="connsiteX21" fmla="*/ 1542295 w 2074201"/>
              <a:gd name="connsiteY21" fmla="*/ 1620391 h 1716014"/>
              <a:gd name="connsiteX22" fmla="*/ 1560225 w 2074201"/>
              <a:gd name="connsiteY22" fmla="*/ 1656250 h 1716014"/>
              <a:gd name="connsiteX23" fmla="*/ 1578154 w 2074201"/>
              <a:gd name="connsiteY23" fmla="*/ 1668203 h 1716014"/>
              <a:gd name="connsiteX24" fmla="*/ 1614013 w 2074201"/>
              <a:gd name="connsiteY24" fmla="*/ 1692109 h 1716014"/>
              <a:gd name="connsiteX25" fmla="*/ 1751472 w 2074201"/>
              <a:gd name="connsiteY25" fmla="*/ 1704062 h 1716014"/>
              <a:gd name="connsiteX26" fmla="*/ 1781354 w 2074201"/>
              <a:gd name="connsiteY26" fmla="*/ 1710038 h 1716014"/>
              <a:gd name="connsiteX27" fmla="*/ 1847095 w 2074201"/>
              <a:gd name="connsiteY27" fmla="*/ 1716014 h 1716014"/>
              <a:gd name="connsiteX28" fmla="*/ 1900883 w 2074201"/>
              <a:gd name="connsiteY28" fmla="*/ 1710038 h 1716014"/>
              <a:gd name="connsiteX29" fmla="*/ 1942719 w 2074201"/>
              <a:gd name="connsiteY29" fmla="*/ 1698085 h 1716014"/>
              <a:gd name="connsiteX30" fmla="*/ 1966625 w 2074201"/>
              <a:gd name="connsiteY30" fmla="*/ 1692109 h 1716014"/>
              <a:gd name="connsiteX31" fmla="*/ 2002483 w 2074201"/>
              <a:gd name="connsiteY31" fmla="*/ 1680156 h 1716014"/>
              <a:gd name="connsiteX32" fmla="*/ 2020413 w 2074201"/>
              <a:gd name="connsiteY32" fmla="*/ 1668203 h 1716014"/>
              <a:gd name="connsiteX33" fmla="*/ 2026389 w 2074201"/>
              <a:gd name="connsiteY33" fmla="*/ 1638320 h 1716014"/>
              <a:gd name="connsiteX34" fmla="*/ 2032366 w 2074201"/>
              <a:gd name="connsiteY34" fmla="*/ 1620391 h 1716014"/>
              <a:gd name="connsiteX35" fmla="*/ 2038342 w 2074201"/>
              <a:gd name="connsiteY35" fmla="*/ 1590509 h 1716014"/>
              <a:gd name="connsiteX36" fmla="*/ 2044319 w 2074201"/>
              <a:gd name="connsiteY36" fmla="*/ 1566603 h 1716014"/>
              <a:gd name="connsiteX37" fmla="*/ 2056272 w 2074201"/>
              <a:gd name="connsiteY37" fmla="*/ 1459026 h 1716014"/>
              <a:gd name="connsiteX38" fmla="*/ 2062248 w 2074201"/>
              <a:gd name="connsiteY38" fmla="*/ 1423167 h 1716014"/>
              <a:gd name="connsiteX39" fmla="*/ 2074201 w 2074201"/>
              <a:gd name="connsiteY39" fmla="*/ 1321567 h 1716014"/>
              <a:gd name="connsiteX40" fmla="*/ 2028469 w 2074201"/>
              <a:gd name="connsiteY40" fmla="*/ 972906 h 1716014"/>
              <a:gd name="connsiteX41" fmla="*/ 2044345 w 2074201"/>
              <a:gd name="connsiteY41" fmla="*/ 873332 h 1716014"/>
              <a:gd name="connsiteX42" fmla="*/ 2014514 w 2074201"/>
              <a:gd name="connsiteY42" fmla="*/ 859379 h 1716014"/>
              <a:gd name="connsiteX43" fmla="*/ 2044319 w 2074201"/>
              <a:gd name="connsiteY43" fmla="*/ 789662 h 1716014"/>
              <a:gd name="connsiteX44" fmla="*/ 2038342 w 2074201"/>
              <a:gd name="connsiteY44" fmla="*/ 765756 h 1716014"/>
              <a:gd name="connsiteX45" fmla="*/ 2026389 w 2074201"/>
              <a:gd name="connsiteY45" fmla="*/ 484862 h 1716014"/>
              <a:gd name="connsiteX46" fmla="*/ 2020413 w 2074201"/>
              <a:gd name="connsiteY46" fmla="*/ 466932 h 1716014"/>
              <a:gd name="connsiteX47" fmla="*/ 2008460 w 2074201"/>
              <a:gd name="connsiteY47" fmla="*/ 353379 h 1716014"/>
              <a:gd name="connsiteX48" fmla="*/ 1996507 w 2074201"/>
              <a:gd name="connsiteY48" fmla="*/ 311544 h 1716014"/>
              <a:gd name="connsiteX49" fmla="*/ 2014383 w 2074201"/>
              <a:gd name="connsiteY49" fmla="*/ 287638 h 1716014"/>
              <a:gd name="connsiteX50" fmla="*/ 2046163 w 2074201"/>
              <a:gd name="connsiteY50" fmla="*/ 291562 h 1716014"/>
              <a:gd name="connsiteX51" fmla="*/ 2036211 w 2074201"/>
              <a:gd name="connsiteY51" fmla="*/ 255728 h 1716014"/>
              <a:gd name="connsiteX52" fmla="*/ 2036185 w 2074201"/>
              <a:gd name="connsiteY52" fmla="*/ 223845 h 1716014"/>
              <a:gd name="connsiteX53" fmla="*/ 2036211 w 2074201"/>
              <a:gd name="connsiteY53" fmla="*/ 140149 h 1716014"/>
              <a:gd name="connsiteX54" fmla="*/ 2044189 w 2074201"/>
              <a:gd name="connsiteY54" fmla="*/ 74511 h 1716014"/>
              <a:gd name="connsiteX55" fmla="*/ 1954672 w 2074201"/>
              <a:gd name="connsiteY55" fmla="*/ 12720 h 1716014"/>
              <a:gd name="connsiteX56" fmla="*/ 1936742 w 2074201"/>
              <a:gd name="connsiteY56" fmla="*/ 6744 h 1716014"/>
              <a:gd name="connsiteX57" fmla="*/ 125872 w 2074201"/>
              <a:gd name="connsiteY57" fmla="*/ 767 h 1716014"/>
              <a:gd name="connsiteX58" fmla="*/ 90013 w 2074201"/>
              <a:gd name="connsiteY58" fmla="*/ 12720 h 1716014"/>
              <a:gd name="connsiteX59" fmla="*/ 72083 w 2074201"/>
              <a:gd name="connsiteY59" fmla="*/ 24673 h 1716014"/>
              <a:gd name="connsiteX60" fmla="*/ 36225 w 2074201"/>
              <a:gd name="connsiteY60" fmla="*/ 36626 h 1716014"/>
              <a:gd name="connsiteX61" fmla="*/ 30248 w 2074201"/>
              <a:gd name="connsiteY61" fmla="*/ 66509 h 1716014"/>
              <a:gd name="connsiteX62" fmla="*/ 18295 w 2074201"/>
              <a:gd name="connsiteY62" fmla="*/ 102367 h 1716014"/>
              <a:gd name="connsiteX63" fmla="*/ 12319 w 2074201"/>
              <a:gd name="connsiteY63" fmla="*/ 311544 h 1716014"/>
              <a:gd name="connsiteX64" fmla="*/ 6342 w 2074201"/>
              <a:gd name="connsiteY64" fmla="*/ 335450 h 1716014"/>
              <a:gd name="connsiteX65" fmla="*/ 24272 w 2074201"/>
              <a:gd name="connsiteY65" fmla="*/ 574509 h 1716014"/>
              <a:gd name="connsiteX66" fmla="*/ 30248 w 2074201"/>
              <a:gd name="connsiteY66" fmla="*/ 598414 h 1716014"/>
              <a:gd name="connsiteX67" fmla="*/ 48177 w 2074201"/>
              <a:gd name="connsiteY67" fmla="*/ 640250 h 1716014"/>
              <a:gd name="connsiteX68" fmla="*/ 54154 w 2074201"/>
              <a:gd name="connsiteY68" fmla="*/ 705991 h 1716014"/>
              <a:gd name="connsiteX69" fmla="*/ 60130 w 2074201"/>
              <a:gd name="connsiteY69" fmla="*/ 735873 h 1716014"/>
              <a:gd name="connsiteX70" fmla="*/ 18295 w 2074201"/>
              <a:gd name="connsiteY70" fmla="*/ 837473 h 1716014"/>
              <a:gd name="connsiteX71" fmla="*/ 60130 w 2074201"/>
              <a:gd name="connsiteY71" fmla="*/ 885285 h 1716014"/>
              <a:gd name="connsiteX72" fmla="*/ 54154 w 2074201"/>
              <a:gd name="connsiteY72" fmla="*/ 909191 h 1716014"/>
              <a:gd name="connsiteX73" fmla="*/ 18295 w 2074201"/>
              <a:gd name="connsiteY73" fmla="*/ 927120 h 1716014"/>
              <a:gd name="connsiteX0" fmla="*/ 18295 w 2062546"/>
              <a:gd name="connsiteY0" fmla="*/ 927120 h 1716014"/>
              <a:gd name="connsiteX1" fmla="*/ 388836 w 2062546"/>
              <a:gd name="connsiteY1" fmla="*/ 939073 h 1716014"/>
              <a:gd name="connsiteX2" fmla="*/ 442625 w 2062546"/>
              <a:gd name="connsiteY2" fmla="*/ 945050 h 1716014"/>
              <a:gd name="connsiteX3" fmla="*/ 514342 w 2062546"/>
              <a:gd name="connsiteY3" fmla="*/ 962979 h 1716014"/>
              <a:gd name="connsiteX4" fmla="*/ 657777 w 2062546"/>
              <a:gd name="connsiteY4" fmla="*/ 957003 h 1716014"/>
              <a:gd name="connsiteX5" fmla="*/ 723519 w 2062546"/>
              <a:gd name="connsiteY5" fmla="*/ 939073 h 1716014"/>
              <a:gd name="connsiteX6" fmla="*/ 741448 w 2062546"/>
              <a:gd name="connsiteY6" fmla="*/ 933097 h 1716014"/>
              <a:gd name="connsiteX7" fmla="*/ 777307 w 2062546"/>
              <a:gd name="connsiteY7" fmla="*/ 915167 h 1716014"/>
              <a:gd name="connsiteX8" fmla="*/ 795236 w 2062546"/>
              <a:gd name="connsiteY8" fmla="*/ 903214 h 1716014"/>
              <a:gd name="connsiteX9" fmla="*/ 849025 w 2062546"/>
              <a:gd name="connsiteY9" fmla="*/ 891262 h 1716014"/>
              <a:gd name="connsiteX10" fmla="*/ 1052225 w 2062546"/>
              <a:gd name="connsiteY10" fmla="*/ 879309 h 1716014"/>
              <a:gd name="connsiteX11" fmla="*/ 1076130 w 2062546"/>
              <a:gd name="connsiteY11" fmla="*/ 873332 h 1716014"/>
              <a:gd name="connsiteX12" fmla="*/ 1380930 w 2062546"/>
              <a:gd name="connsiteY12" fmla="*/ 879309 h 1716014"/>
              <a:gd name="connsiteX13" fmla="*/ 1398860 w 2062546"/>
              <a:gd name="connsiteY13" fmla="*/ 885285 h 1716014"/>
              <a:gd name="connsiteX14" fmla="*/ 1458625 w 2062546"/>
              <a:gd name="connsiteY14" fmla="*/ 891262 h 1716014"/>
              <a:gd name="connsiteX15" fmla="*/ 1518389 w 2062546"/>
              <a:gd name="connsiteY15" fmla="*/ 903214 h 1716014"/>
              <a:gd name="connsiteX16" fmla="*/ 1554248 w 2062546"/>
              <a:gd name="connsiteY16" fmla="*/ 974932 h 1716014"/>
              <a:gd name="connsiteX17" fmla="*/ 1560225 w 2062546"/>
              <a:gd name="connsiteY17" fmla="*/ 992862 h 1716014"/>
              <a:gd name="connsiteX18" fmla="*/ 1548272 w 2062546"/>
              <a:gd name="connsiteY18" fmla="*/ 1315591 h 1716014"/>
              <a:gd name="connsiteX19" fmla="*/ 1542295 w 2062546"/>
              <a:gd name="connsiteY19" fmla="*/ 1339497 h 1716014"/>
              <a:gd name="connsiteX20" fmla="*/ 1536319 w 2062546"/>
              <a:gd name="connsiteY20" fmla="*/ 1393285 h 1716014"/>
              <a:gd name="connsiteX21" fmla="*/ 1542295 w 2062546"/>
              <a:gd name="connsiteY21" fmla="*/ 1620391 h 1716014"/>
              <a:gd name="connsiteX22" fmla="*/ 1560225 w 2062546"/>
              <a:gd name="connsiteY22" fmla="*/ 1656250 h 1716014"/>
              <a:gd name="connsiteX23" fmla="*/ 1578154 w 2062546"/>
              <a:gd name="connsiteY23" fmla="*/ 1668203 h 1716014"/>
              <a:gd name="connsiteX24" fmla="*/ 1614013 w 2062546"/>
              <a:gd name="connsiteY24" fmla="*/ 1692109 h 1716014"/>
              <a:gd name="connsiteX25" fmla="*/ 1751472 w 2062546"/>
              <a:gd name="connsiteY25" fmla="*/ 1704062 h 1716014"/>
              <a:gd name="connsiteX26" fmla="*/ 1781354 w 2062546"/>
              <a:gd name="connsiteY26" fmla="*/ 1710038 h 1716014"/>
              <a:gd name="connsiteX27" fmla="*/ 1847095 w 2062546"/>
              <a:gd name="connsiteY27" fmla="*/ 1716014 h 1716014"/>
              <a:gd name="connsiteX28" fmla="*/ 1900883 w 2062546"/>
              <a:gd name="connsiteY28" fmla="*/ 1710038 h 1716014"/>
              <a:gd name="connsiteX29" fmla="*/ 1942719 w 2062546"/>
              <a:gd name="connsiteY29" fmla="*/ 1698085 h 1716014"/>
              <a:gd name="connsiteX30" fmla="*/ 1966625 w 2062546"/>
              <a:gd name="connsiteY30" fmla="*/ 1692109 h 1716014"/>
              <a:gd name="connsiteX31" fmla="*/ 2002483 w 2062546"/>
              <a:gd name="connsiteY31" fmla="*/ 1680156 h 1716014"/>
              <a:gd name="connsiteX32" fmla="*/ 2020413 w 2062546"/>
              <a:gd name="connsiteY32" fmla="*/ 1668203 h 1716014"/>
              <a:gd name="connsiteX33" fmla="*/ 2026389 w 2062546"/>
              <a:gd name="connsiteY33" fmla="*/ 1638320 h 1716014"/>
              <a:gd name="connsiteX34" fmla="*/ 2032366 w 2062546"/>
              <a:gd name="connsiteY34" fmla="*/ 1620391 h 1716014"/>
              <a:gd name="connsiteX35" fmla="*/ 2038342 w 2062546"/>
              <a:gd name="connsiteY35" fmla="*/ 1590509 h 1716014"/>
              <a:gd name="connsiteX36" fmla="*/ 2044319 w 2062546"/>
              <a:gd name="connsiteY36" fmla="*/ 1566603 h 1716014"/>
              <a:gd name="connsiteX37" fmla="*/ 2056272 w 2062546"/>
              <a:gd name="connsiteY37" fmla="*/ 1459026 h 1716014"/>
              <a:gd name="connsiteX38" fmla="*/ 2062248 w 2062546"/>
              <a:gd name="connsiteY38" fmla="*/ 1423167 h 1716014"/>
              <a:gd name="connsiteX39" fmla="*/ 2046371 w 2062546"/>
              <a:gd name="connsiteY39" fmla="*/ 1325543 h 1716014"/>
              <a:gd name="connsiteX40" fmla="*/ 2028469 w 2062546"/>
              <a:gd name="connsiteY40" fmla="*/ 972906 h 1716014"/>
              <a:gd name="connsiteX41" fmla="*/ 2044345 w 2062546"/>
              <a:gd name="connsiteY41" fmla="*/ 873332 h 1716014"/>
              <a:gd name="connsiteX42" fmla="*/ 2014514 w 2062546"/>
              <a:gd name="connsiteY42" fmla="*/ 859379 h 1716014"/>
              <a:gd name="connsiteX43" fmla="*/ 2044319 w 2062546"/>
              <a:gd name="connsiteY43" fmla="*/ 789662 h 1716014"/>
              <a:gd name="connsiteX44" fmla="*/ 2038342 w 2062546"/>
              <a:gd name="connsiteY44" fmla="*/ 765756 h 1716014"/>
              <a:gd name="connsiteX45" fmla="*/ 2026389 w 2062546"/>
              <a:gd name="connsiteY45" fmla="*/ 484862 h 1716014"/>
              <a:gd name="connsiteX46" fmla="*/ 2020413 w 2062546"/>
              <a:gd name="connsiteY46" fmla="*/ 466932 h 1716014"/>
              <a:gd name="connsiteX47" fmla="*/ 2008460 w 2062546"/>
              <a:gd name="connsiteY47" fmla="*/ 353379 h 1716014"/>
              <a:gd name="connsiteX48" fmla="*/ 1996507 w 2062546"/>
              <a:gd name="connsiteY48" fmla="*/ 311544 h 1716014"/>
              <a:gd name="connsiteX49" fmla="*/ 2014383 w 2062546"/>
              <a:gd name="connsiteY49" fmla="*/ 287638 h 1716014"/>
              <a:gd name="connsiteX50" fmla="*/ 2046163 w 2062546"/>
              <a:gd name="connsiteY50" fmla="*/ 291562 h 1716014"/>
              <a:gd name="connsiteX51" fmla="*/ 2036211 w 2062546"/>
              <a:gd name="connsiteY51" fmla="*/ 255728 h 1716014"/>
              <a:gd name="connsiteX52" fmla="*/ 2036185 w 2062546"/>
              <a:gd name="connsiteY52" fmla="*/ 223845 h 1716014"/>
              <a:gd name="connsiteX53" fmla="*/ 2036211 w 2062546"/>
              <a:gd name="connsiteY53" fmla="*/ 140149 h 1716014"/>
              <a:gd name="connsiteX54" fmla="*/ 2044189 w 2062546"/>
              <a:gd name="connsiteY54" fmla="*/ 74511 h 1716014"/>
              <a:gd name="connsiteX55" fmla="*/ 1954672 w 2062546"/>
              <a:gd name="connsiteY55" fmla="*/ 12720 h 1716014"/>
              <a:gd name="connsiteX56" fmla="*/ 1936742 w 2062546"/>
              <a:gd name="connsiteY56" fmla="*/ 6744 h 1716014"/>
              <a:gd name="connsiteX57" fmla="*/ 125872 w 2062546"/>
              <a:gd name="connsiteY57" fmla="*/ 767 h 1716014"/>
              <a:gd name="connsiteX58" fmla="*/ 90013 w 2062546"/>
              <a:gd name="connsiteY58" fmla="*/ 12720 h 1716014"/>
              <a:gd name="connsiteX59" fmla="*/ 72083 w 2062546"/>
              <a:gd name="connsiteY59" fmla="*/ 24673 h 1716014"/>
              <a:gd name="connsiteX60" fmla="*/ 36225 w 2062546"/>
              <a:gd name="connsiteY60" fmla="*/ 36626 h 1716014"/>
              <a:gd name="connsiteX61" fmla="*/ 30248 w 2062546"/>
              <a:gd name="connsiteY61" fmla="*/ 66509 h 1716014"/>
              <a:gd name="connsiteX62" fmla="*/ 18295 w 2062546"/>
              <a:gd name="connsiteY62" fmla="*/ 102367 h 1716014"/>
              <a:gd name="connsiteX63" fmla="*/ 12319 w 2062546"/>
              <a:gd name="connsiteY63" fmla="*/ 311544 h 1716014"/>
              <a:gd name="connsiteX64" fmla="*/ 6342 w 2062546"/>
              <a:gd name="connsiteY64" fmla="*/ 335450 h 1716014"/>
              <a:gd name="connsiteX65" fmla="*/ 24272 w 2062546"/>
              <a:gd name="connsiteY65" fmla="*/ 574509 h 1716014"/>
              <a:gd name="connsiteX66" fmla="*/ 30248 w 2062546"/>
              <a:gd name="connsiteY66" fmla="*/ 598414 h 1716014"/>
              <a:gd name="connsiteX67" fmla="*/ 48177 w 2062546"/>
              <a:gd name="connsiteY67" fmla="*/ 640250 h 1716014"/>
              <a:gd name="connsiteX68" fmla="*/ 54154 w 2062546"/>
              <a:gd name="connsiteY68" fmla="*/ 705991 h 1716014"/>
              <a:gd name="connsiteX69" fmla="*/ 60130 w 2062546"/>
              <a:gd name="connsiteY69" fmla="*/ 735873 h 1716014"/>
              <a:gd name="connsiteX70" fmla="*/ 18295 w 2062546"/>
              <a:gd name="connsiteY70" fmla="*/ 837473 h 1716014"/>
              <a:gd name="connsiteX71" fmla="*/ 60130 w 2062546"/>
              <a:gd name="connsiteY71" fmla="*/ 885285 h 1716014"/>
              <a:gd name="connsiteX72" fmla="*/ 54154 w 2062546"/>
              <a:gd name="connsiteY72" fmla="*/ 909191 h 1716014"/>
              <a:gd name="connsiteX73" fmla="*/ 18295 w 2062546"/>
              <a:gd name="connsiteY73" fmla="*/ 927120 h 1716014"/>
              <a:gd name="connsiteX0" fmla="*/ 18295 w 2056460"/>
              <a:gd name="connsiteY0" fmla="*/ 927120 h 1716014"/>
              <a:gd name="connsiteX1" fmla="*/ 388836 w 2056460"/>
              <a:gd name="connsiteY1" fmla="*/ 939073 h 1716014"/>
              <a:gd name="connsiteX2" fmla="*/ 442625 w 2056460"/>
              <a:gd name="connsiteY2" fmla="*/ 945050 h 1716014"/>
              <a:gd name="connsiteX3" fmla="*/ 514342 w 2056460"/>
              <a:gd name="connsiteY3" fmla="*/ 962979 h 1716014"/>
              <a:gd name="connsiteX4" fmla="*/ 657777 w 2056460"/>
              <a:gd name="connsiteY4" fmla="*/ 957003 h 1716014"/>
              <a:gd name="connsiteX5" fmla="*/ 723519 w 2056460"/>
              <a:gd name="connsiteY5" fmla="*/ 939073 h 1716014"/>
              <a:gd name="connsiteX6" fmla="*/ 741448 w 2056460"/>
              <a:gd name="connsiteY6" fmla="*/ 933097 h 1716014"/>
              <a:gd name="connsiteX7" fmla="*/ 777307 w 2056460"/>
              <a:gd name="connsiteY7" fmla="*/ 915167 h 1716014"/>
              <a:gd name="connsiteX8" fmla="*/ 795236 w 2056460"/>
              <a:gd name="connsiteY8" fmla="*/ 903214 h 1716014"/>
              <a:gd name="connsiteX9" fmla="*/ 849025 w 2056460"/>
              <a:gd name="connsiteY9" fmla="*/ 891262 h 1716014"/>
              <a:gd name="connsiteX10" fmla="*/ 1052225 w 2056460"/>
              <a:gd name="connsiteY10" fmla="*/ 879309 h 1716014"/>
              <a:gd name="connsiteX11" fmla="*/ 1076130 w 2056460"/>
              <a:gd name="connsiteY11" fmla="*/ 873332 h 1716014"/>
              <a:gd name="connsiteX12" fmla="*/ 1380930 w 2056460"/>
              <a:gd name="connsiteY12" fmla="*/ 879309 h 1716014"/>
              <a:gd name="connsiteX13" fmla="*/ 1398860 w 2056460"/>
              <a:gd name="connsiteY13" fmla="*/ 885285 h 1716014"/>
              <a:gd name="connsiteX14" fmla="*/ 1458625 w 2056460"/>
              <a:gd name="connsiteY14" fmla="*/ 891262 h 1716014"/>
              <a:gd name="connsiteX15" fmla="*/ 1518389 w 2056460"/>
              <a:gd name="connsiteY15" fmla="*/ 903214 h 1716014"/>
              <a:gd name="connsiteX16" fmla="*/ 1554248 w 2056460"/>
              <a:gd name="connsiteY16" fmla="*/ 974932 h 1716014"/>
              <a:gd name="connsiteX17" fmla="*/ 1560225 w 2056460"/>
              <a:gd name="connsiteY17" fmla="*/ 992862 h 1716014"/>
              <a:gd name="connsiteX18" fmla="*/ 1548272 w 2056460"/>
              <a:gd name="connsiteY18" fmla="*/ 1315591 h 1716014"/>
              <a:gd name="connsiteX19" fmla="*/ 1542295 w 2056460"/>
              <a:gd name="connsiteY19" fmla="*/ 1339497 h 1716014"/>
              <a:gd name="connsiteX20" fmla="*/ 1536319 w 2056460"/>
              <a:gd name="connsiteY20" fmla="*/ 1393285 h 1716014"/>
              <a:gd name="connsiteX21" fmla="*/ 1542295 w 2056460"/>
              <a:gd name="connsiteY21" fmla="*/ 1620391 h 1716014"/>
              <a:gd name="connsiteX22" fmla="*/ 1560225 w 2056460"/>
              <a:gd name="connsiteY22" fmla="*/ 1656250 h 1716014"/>
              <a:gd name="connsiteX23" fmla="*/ 1578154 w 2056460"/>
              <a:gd name="connsiteY23" fmla="*/ 1668203 h 1716014"/>
              <a:gd name="connsiteX24" fmla="*/ 1614013 w 2056460"/>
              <a:gd name="connsiteY24" fmla="*/ 1692109 h 1716014"/>
              <a:gd name="connsiteX25" fmla="*/ 1751472 w 2056460"/>
              <a:gd name="connsiteY25" fmla="*/ 1704062 h 1716014"/>
              <a:gd name="connsiteX26" fmla="*/ 1781354 w 2056460"/>
              <a:gd name="connsiteY26" fmla="*/ 1710038 h 1716014"/>
              <a:gd name="connsiteX27" fmla="*/ 1847095 w 2056460"/>
              <a:gd name="connsiteY27" fmla="*/ 1716014 h 1716014"/>
              <a:gd name="connsiteX28" fmla="*/ 1900883 w 2056460"/>
              <a:gd name="connsiteY28" fmla="*/ 1710038 h 1716014"/>
              <a:gd name="connsiteX29" fmla="*/ 1942719 w 2056460"/>
              <a:gd name="connsiteY29" fmla="*/ 1698085 h 1716014"/>
              <a:gd name="connsiteX30" fmla="*/ 1966625 w 2056460"/>
              <a:gd name="connsiteY30" fmla="*/ 1692109 h 1716014"/>
              <a:gd name="connsiteX31" fmla="*/ 2002483 w 2056460"/>
              <a:gd name="connsiteY31" fmla="*/ 1680156 h 1716014"/>
              <a:gd name="connsiteX32" fmla="*/ 2020413 w 2056460"/>
              <a:gd name="connsiteY32" fmla="*/ 1668203 h 1716014"/>
              <a:gd name="connsiteX33" fmla="*/ 2026389 w 2056460"/>
              <a:gd name="connsiteY33" fmla="*/ 1638320 h 1716014"/>
              <a:gd name="connsiteX34" fmla="*/ 2032366 w 2056460"/>
              <a:gd name="connsiteY34" fmla="*/ 1620391 h 1716014"/>
              <a:gd name="connsiteX35" fmla="*/ 2038342 w 2056460"/>
              <a:gd name="connsiteY35" fmla="*/ 1590509 h 1716014"/>
              <a:gd name="connsiteX36" fmla="*/ 2044319 w 2056460"/>
              <a:gd name="connsiteY36" fmla="*/ 1566603 h 1716014"/>
              <a:gd name="connsiteX37" fmla="*/ 2056272 w 2056460"/>
              <a:gd name="connsiteY37" fmla="*/ 1459026 h 1716014"/>
              <a:gd name="connsiteX38" fmla="*/ 2034419 w 2056460"/>
              <a:gd name="connsiteY38" fmla="*/ 1431118 h 1716014"/>
              <a:gd name="connsiteX39" fmla="*/ 2046371 w 2056460"/>
              <a:gd name="connsiteY39" fmla="*/ 1325543 h 1716014"/>
              <a:gd name="connsiteX40" fmla="*/ 2028469 w 2056460"/>
              <a:gd name="connsiteY40" fmla="*/ 972906 h 1716014"/>
              <a:gd name="connsiteX41" fmla="*/ 2044345 w 2056460"/>
              <a:gd name="connsiteY41" fmla="*/ 873332 h 1716014"/>
              <a:gd name="connsiteX42" fmla="*/ 2014514 w 2056460"/>
              <a:gd name="connsiteY42" fmla="*/ 859379 h 1716014"/>
              <a:gd name="connsiteX43" fmla="*/ 2044319 w 2056460"/>
              <a:gd name="connsiteY43" fmla="*/ 789662 h 1716014"/>
              <a:gd name="connsiteX44" fmla="*/ 2038342 w 2056460"/>
              <a:gd name="connsiteY44" fmla="*/ 765756 h 1716014"/>
              <a:gd name="connsiteX45" fmla="*/ 2026389 w 2056460"/>
              <a:gd name="connsiteY45" fmla="*/ 484862 h 1716014"/>
              <a:gd name="connsiteX46" fmla="*/ 2020413 w 2056460"/>
              <a:gd name="connsiteY46" fmla="*/ 466932 h 1716014"/>
              <a:gd name="connsiteX47" fmla="*/ 2008460 w 2056460"/>
              <a:gd name="connsiteY47" fmla="*/ 353379 h 1716014"/>
              <a:gd name="connsiteX48" fmla="*/ 1996507 w 2056460"/>
              <a:gd name="connsiteY48" fmla="*/ 311544 h 1716014"/>
              <a:gd name="connsiteX49" fmla="*/ 2014383 w 2056460"/>
              <a:gd name="connsiteY49" fmla="*/ 287638 h 1716014"/>
              <a:gd name="connsiteX50" fmla="*/ 2046163 w 2056460"/>
              <a:gd name="connsiteY50" fmla="*/ 291562 h 1716014"/>
              <a:gd name="connsiteX51" fmla="*/ 2036211 w 2056460"/>
              <a:gd name="connsiteY51" fmla="*/ 255728 h 1716014"/>
              <a:gd name="connsiteX52" fmla="*/ 2036185 w 2056460"/>
              <a:gd name="connsiteY52" fmla="*/ 223845 h 1716014"/>
              <a:gd name="connsiteX53" fmla="*/ 2036211 w 2056460"/>
              <a:gd name="connsiteY53" fmla="*/ 140149 h 1716014"/>
              <a:gd name="connsiteX54" fmla="*/ 2044189 w 2056460"/>
              <a:gd name="connsiteY54" fmla="*/ 74511 h 1716014"/>
              <a:gd name="connsiteX55" fmla="*/ 1954672 w 2056460"/>
              <a:gd name="connsiteY55" fmla="*/ 12720 h 1716014"/>
              <a:gd name="connsiteX56" fmla="*/ 1936742 w 2056460"/>
              <a:gd name="connsiteY56" fmla="*/ 6744 h 1716014"/>
              <a:gd name="connsiteX57" fmla="*/ 125872 w 2056460"/>
              <a:gd name="connsiteY57" fmla="*/ 767 h 1716014"/>
              <a:gd name="connsiteX58" fmla="*/ 90013 w 2056460"/>
              <a:gd name="connsiteY58" fmla="*/ 12720 h 1716014"/>
              <a:gd name="connsiteX59" fmla="*/ 72083 w 2056460"/>
              <a:gd name="connsiteY59" fmla="*/ 24673 h 1716014"/>
              <a:gd name="connsiteX60" fmla="*/ 36225 w 2056460"/>
              <a:gd name="connsiteY60" fmla="*/ 36626 h 1716014"/>
              <a:gd name="connsiteX61" fmla="*/ 30248 w 2056460"/>
              <a:gd name="connsiteY61" fmla="*/ 66509 h 1716014"/>
              <a:gd name="connsiteX62" fmla="*/ 18295 w 2056460"/>
              <a:gd name="connsiteY62" fmla="*/ 102367 h 1716014"/>
              <a:gd name="connsiteX63" fmla="*/ 12319 w 2056460"/>
              <a:gd name="connsiteY63" fmla="*/ 311544 h 1716014"/>
              <a:gd name="connsiteX64" fmla="*/ 6342 w 2056460"/>
              <a:gd name="connsiteY64" fmla="*/ 335450 h 1716014"/>
              <a:gd name="connsiteX65" fmla="*/ 24272 w 2056460"/>
              <a:gd name="connsiteY65" fmla="*/ 574509 h 1716014"/>
              <a:gd name="connsiteX66" fmla="*/ 30248 w 2056460"/>
              <a:gd name="connsiteY66" fmla="*/ 598414 h 1716014"/>
              <a:gd name="connsiteX67" fmla="*/ 48177 w 2056460"/>
              <a:gd name="connsiteY67" fmla="*/ 640250 h 1716014"/>
              <a:gd name="connsiteX68" fmla="*/ 54154 w 2056460"/>
              <a:gd name="connsiteY68" fmla="*/ 705991 h 1716014"/>
              <a:gd name="connsiteX69" fmla="*/ 60130 w 2056460"/>
              <a:gd name="connsiteY69" fmla="*/ 735873 h 1716014"/>
              <a:gd name="connsiteX70" fmla="*/ 18295 w 2056460"/>
              <a:gd name="connsiteY70" fmla="*/ 837473 h 1716014"/>
              <a:gd name="connsiteX71" fmla="*/ 60130 w 2056460"/>
              <a:gd name="connsiteY71" fmla="*/ 885285 h 1716014"/>
              <a:gd name="connsiteX72" fmla="*/ 54154 w 2056460"/>
              <a:gd name="connsiteY72" fmla="*/ 909191 h 1716014"/>
              <a:gd name="connsiteX73" fmla="*/ 18295 w 2056460"/>
              <a:gd name="connsiteY73" fmla="*/ 927120 h 1716014"/>
              <a:gd name="connsiteX0" fmla="*/ 18295 w 2046555"/>
              <a:gd name="connsiteY0" fmla="*/ 927120 h 1716014"/>
              <a:gd name="connsiteX1" fmla="*/ 388836 w 2046555"/>
              <a:gd name="connsiteY1" fmla="*/ 939073 h 1716014"/>
              <a:gd name="connsiteX2" fmla="*/ 442625 w 2046555"/>
              <a:gd name="connsiteY2" fmla="*/ 945050 h 1716014"/>
              <a:gd name="connsiteX3" fmla="*/ 514342 w 2046555"/>
              <a:gd name="connsiteY3" fmla="*/ 962979 h 1716014"/>
              <a:gd name="connsiteX4" fmla="*/ 657777 w 2046555"/>
              <a:gd name="connsiteY4" fmla="*/ 957003 h 1716014"/>
              <a:gd name="connsiteX5" fmla="*/ 723519 w 2046555"/>
              <a:gd name="connsiteY5" fmla="*/ 939073 h 1716014"/>
              <a:gd name="connsiteX6" fmla="*/ 741448 w 2046555"/>
              <a:gd name="connsiteY6" fmla="*/ 933097 h 1716014"/>
              <a:gd name="connsiteX7" fmla="*/ 777307 w 2046555"/>
              <a:gd name="connsiteY7" fmla="*/ 915167 h 1716014"/>
              <a:gd name="connsiteX8" fmla="*/ 795236 w 2046555"/>
              <a:gd name="connsiteY8" fmla="*/ 903214 h 1716014"/>
              <a:gd name="connsiteX9" fmla="*/ 849025 w 2046555"/>
              <a:gd name="connsiteY9" fmla="*/ 891262 h 1716014"/>
              <a:gd name="connsiteX10" fmla="*/ 1052225 w 2046555"/>
              <a:gd name="connsiteY10" fmla="*/ 879309 h 1716014"/>
              <a:gd name="connsiteX11" fmla="*/ 1076130 w 2046555"/>
              <a:gd name="connsiteY11" fmla="*/ 873332 h 1716014"/>
              <a:gd name="connsiteX12" fmla="*/ 1380930 w 2046555"/>
              <a:gd name="connsiteY12" fmla="*/ 879309 h 1716014"/>
              <a:gd name="connsiteX13" fmla="*/ 1398860 w 2046555"/>
              <a:gd name="connsiteY13" fmla="*/ 885285 h 1716014"/>
              <a:gd name="connsiteX14" fmla="*/ 1458625 w 2046555"/>
              <a:gd name="connsiteY14" fmla="*/ 891262 h 1716014"/>
              <a:gd name="connsiteX15" fmla="*/ 1518389 w 2046555"/>
              <a:gd name="connsiteY15" fmla="*/ 903214 h 1716014"/>
              <a:gd name="connsiteX16" fmla="*/ 1554248 w 2046555"/>
              <a:gd name="connsiteY16" fmla="*/ 974932 h 1716014"/>
              <a:gd name="connsiteX17" fmla="*/ 1560225 w 2046555"/>
              <a:gd name="connsiteY17" fmla="*/ 992862 h 1716014"/>
              <a:gd name="connsiteX18" fmla="*/ 1548272 w 2046555"/>
              <a:gd name="connsiteY18" fmla="*/ 1315591 h 1716014"/>
              <a:gd name="connsiteX19" fmla="*/ 1542295 w 2046555"/>
              <a:gd name="connsiteY19" fmla="*/ 1339497 h 1716014"/>
              <a:gd name="connsiteX20" fmla="*/ 1536319 w 2046555"/>
              <a:gd name="connsiteY20" fmla="*/ 1393285 h 1716014"/>
              <a:gd name="connsiteX21" fmla="*/ 1542295 w 2046555"/>
              <a:gd name="connsiteY21" fmla="*/ 1620391 h 1716014"/>
              <a:gd name="connsiteX22" fmla="*/ 1560225 w 2046555"/>
              <a:gd name="connsiteY22" fmla="*/ 1656250 h 1716014"/>
              <a:gd name="connsiteX23" fmla="*/ 1578154 w 2046555"/>
              <a:gd name="connsiteY23" fmla="*/ 1668203 h 1716014"/>
              <a:gd name="connsiteX24" fmla="*/ 1614013 w 2046555"/>
              <a:gd name="connsiteY24" fmla="*/ 1692109 h 1716014"/>
              <a:gd name="connsiteX25" fmla="*/ 1751472 w 2046555"/>
              <a:gd name="connsiteY25" fmla="*/ 1704062 h 1716014"/>
              <a:gd name="connsiteX26" fmla="*/ 1781354 w 2046555"/>
              <a:gd name="connsiteY26" fmla="*/ 1710038 h 1716014"/>
              <a:gd name="connsiteX27" fmla="*/ 1847095 w 2046555"/>
              <a:gd name="connsiteY27" fmla="*/ 1716014 h 1716014"/>
              <a:gd name="connsiteX28" fmla="*/ 1900883 w 2046555"/>
              <a:gd name="connsiteY28" fmla="*/ 1710038 h 1716014"/>
              <a:gd name="connsiteX29" fmla="*/ 1942719 w 2046555"/>
              <a:gd name="connsiteY29" fmla="*/ 1698085 h 1716014"/>
              <a:gd name="connsiteX30" fmla="*/ 1966625 w 2046555"/>
              <a:gd name="connsiteY30" fmla="*/ 1692109 h 1716014"/>
              <a:gd name="connsiteX31" fmla="*/ 2002483 w 2046555"/>
              <a:gd name="connsiteY31" fmla="*/ 1680156 h 1716014"/>
              <a:gd name="connsiteX32" fmla="*/ 2020413 w 2046555"/>
              <a:gd name="connsiteY32" fmla="*/ 1668203 h 1716014"/>
              <a:gd name="connsiteX33" fmla="*/ 2026389 w 2046555"/>
              <a:gd name="connsiteY33" fmla="*/ 1638320 h 1716014"/>
              <a:gd name="connsiteX34" fmla="*/ 2032366 w 2046555"/>
              <a:gd name="connsiteY34" fmla="*/ 1620391 h 1716014"/>
              <a:gd name="connsiteX35" fmla="*/ 2038342 w 2046555"/>
              <a:gd name="connsiteY35" fmla="*/ 1590509 h 1716014"/>
              <a:gd name="connsiteX36" fmla="*/ 2044319 w 2046555"/>
              <a:gd name="connsiteY36" fmla="*/ 1566603 h 1716014"/>
              <a:gd name="connsiteX37" fmla="*/ 2040369 w 2046555"/>
              <a:gd name="connsiteY37" fmla="*/ 1459026 h 1716014"/>
              <a:gd name="connsiteX38" fmla="*/ 2034419 w 2046555"/>
              <a:gd name="connsiteY38" fmla="*/ 1431118 h 1716014"/>
              <a:gd name="connsiteX39" fmla="*/ 2046371 w 2046555"/>
              <a:gd name="connsiteY39" fmla="*/ 1325543 h 1716014"/>
              <a:gd name="connsiteX40" fmla="*/ 2028469 w 2046555"/>
              <a:gd name="connsiteY40" fmla="*/ 972906 h 1716014"/>
              <a:gd name="connsiteX41" fmla="*/ 2044345 w 2046555"/>
              <a:gd name="connsiteY41" fmla="*/ 873332 h 1716014"/>
              <a:gd name="connsiteX42" fmla="*/ 2014514 w 2046555"/>
              <a:gd name="connsiteY42" fmla="*/ 859379 h 1716014"/>
              <a:gd name="connsiteX43" fmla="*/ 2044319 w 2046555"/>
              <a:gd name="connsiteY43" fmla="*/ 789662 h 1716014"/>
              <a:gd name="connsiteX44" fmla="*/ 2038342 w 2046555"/>
              <a:gd name="connsiteY44" fmla="*/ 765756 h 1716014"/>
              <a:gd name="connsiteX45" fmla="*/ 2026389 w 2046555"/>
              <a:gd name="connsiteY45" fmla="*/ 484862 h 1716014"/>
              <a:gd name="connsiteX46" fmla="*/ 2020413 w 2046555"/>
              <a:gd name="connsiteY46" fmla="*/ 466932 h 1716014"/>
              <a:gd name="connsiteX47" fmla="*/ 2008460 w 2046555"/>
              <a:gd name="connsiteY47" fmla="*/ 353379 h 1716014"/>
              <a:gd name="connsiteX48" fmla="*/ 1996507 w 2046555"/>
              <a:gd name="connsiteY48" fmla="*/ 311544 h 1716014"/>
              <a:gd name="connsiteX49" fmla="*/ 2014383 w 2046555"/>
              <a:gd name="connsiteY49" fmla="*/ 287638 h 1716014"/>
              <a:gd name="connsiteX50" fmla="*/ 2046163 w 2046555"/>
              <a:gd name="connsiteY50" fmla="*/ 291562 h 1716014"/>
              <a:gd name="connsiteX51" fmla="*/ 2036211 w 2046555"/>
              <a:gd name="connsiteY51" fmla="*/ 255728 h 1716014"/>
              <a:gd name="connsiteX52" fmla="*/ 2036185 w 2046555"/>
              <a:gd name="connsiteY52" fmla="*/ 223845 h 1716014"/>
              <a:gd name="connsiteX53" fmla="*/ 2036211 w 2046555"/>
              <a:gd name="connsiteY53" fmla="*/ 140149 h 1716014"/>
              <a:gd name="connsiteX54" fmla="*/ 2044189 w 2046555"/>
              <a:gd name="connsiteY54" fmla="*/ 74511 h 1716014"/>
              <a:gd name="connsiteX55" fmla="*/ 1954672 w 2046555"/>
              <a:gd name="connsiteY55" fmla="*/ 12720 h 1716014"/>
              <a:gd name="connsiteX56" fmla="*/ 1936742 w 2046555"/>
              <a:gd name="connsiteY56" fmla="*/ 6744 h 1716014"/>
              <a:gd name="connsiteX57" fmla="*/ 125872 w 2046555"/>
              <a:gd name="connsiteY57" fmla="*/ 767 h 1716014"/>
              <a:gd name="connsiteX58" fmla="*/ 90013 w 2046555"/>
              <a:gd name="connsiteY58" fmla="*/ 12720 h 1716014"/>
              <a:gd name="connsiteX59" fmla="*/ 72083 w 2046555"/>
              <a:gd name="connsiteY59" fmla="*/ 24673 h 1716014"/>
              <a:gd name="connsiteX60" fmla="*/ 36225 w 2046555"/>
              <a:gd name="connsiteY60" fmla="*/ 36626 h 1716014"/>
              <a:gd name="connsiteX61" fmla="*/ 30248 w 2046555"/>
              <a:gd name="connsiteY61" fmla="*/ 66509 h 1716014"/>
              <a:gd name="connsiteX62" fmla="*/ 18295 w 2046555"/>
              <a:gd name="connsiteY62" fmla="*/ 102367 h 1716014"/>
              <a:gd name="connsiteX63" fmla="*/ 12319 w 2046555"/>
              <a:gd name="connsiteY63" fmla="*/ 311544 h 1716014"/>
              <a:gd name="connsiteX64" fmla="*/ 6342 w 2046555"/>
              <a:gd name="connsiteY64" fmla="*/ 335450 h 1716014"/>
              <a:gd name="connsiteX65" fmla="*/ 24272 w 2046555"/>
              <a:gd name="connsiteY65" fmla="*/ 574509 h 1716014"/>
              <a:gd name="connsiteX66" fmla="*/ 30248 w 2046555"/>
              <a:gd name="connsiteY66" fmla="*/ 598414 h 1716014"/>
              <a:gd name="connsiteX67" fmla="*/ 48177 w 2046555"/>
              <a:gd name="connsiteY67" fmla="*/ 640250 h 1716014"/>
              <a:gd name="connsiteX68" fmla="*/ 54154 w 2046555"/>
              <a:gd name="connsiteY68" fmla="*/ 705991 h 1716014"/>
              <a:gd name="connsiteX69" fmla="*/ 60130 w 2046555"/>
              <a:gd name="connsiteY69" fmla="*/ 735873 h 1716014"/>
              <a:gd name="connsiteX70" fmla="*/ 18295 w 2046555"/>
              <a:gd name="connsiteY70" fmla="*/ 837473 h 1716014"/>
              <a:gd name="connsiteX71" fmla="*/ 60130 w 2046555"/>
              <a:gd name="connsiteY71" fmla="*/ 885285 h 1716014"/>
              <a:gd name="connsiteX72" fmla="*/ 54154 w 2046555"/>
              <a:gd name="connsiteY72" fmla="*/ 909191 h 1716014"/>
              <a:gd name="connsiteX73" fmla="*/ 18295 w 2046555"/>
              <a:gd name="connsiteY73" fmla="*/ 927120 h 1716014"/>
              <a:gd name="connsiteX0" fmla="*/ 26618 w 2054878"/>
              <a:gd name="connsiteY0" fmla="*/ 927120 h 1716014"/>
              <a:gd name="connsiteX1" fmla="*/ 397159 w 2054878"/>
              <a:gd name="connsiteY1" fmla="*/ 939073 h 1716014"/>
              <a:gd name="connsiteX2" fmla="*/ 450948 w 2054878"/>
              <a:gd name="connsiteY2" fmla="*/ 945050 h 1716014"/>
              <a:gd name="connsiteX3" fmla="*/ 522665 w 2054878"/>
              <a:gd name="connsiteY3" fmla="*/ 962979 h 1716014"/>
              <a:gd name="connsiteX4" fmla="*/ 666100 w 2054878"/>
              <a:gd name="connsiteY4" fmla="*/ 957003 h 1716014"/>
              <a:gd name="connsiteX5" fmla="*/ 731842 w 2054878"/>
              <a:gd name="connsiteY5" fmla="*/ 939073 h 1716014"/>
              <a:gd name="connsiteX6" fmla="*/ 749771 w 2054878"/>
              <a:gd name="connsiteY6" fmla="*/ 933097 h 1716014"/>
              <a:gd name="connsiteX7" fmla="*/ 785630 w 2054878"/>
              <a:gd name="connsiteY7" fmla="*/ 915167 h 1716014"/>
              <a:gd name="connsiteX8" fmla="*/ 803559 w 2054878"/>
              <a:gd name="connsiteY8" fmla="*/ 903214 h 1716014"/>
              <a:gd name="connsiteX9" fmla="*/ 857348 w 2054878"/>
              <a:gd name="connsiteY9" fmla="*/ 891262 h 1716014"/>
              <a:gd name="connsiteX10" fmla="*/ 1060548 w 2054878"/>
              <a:gd name="connsiteY10" fmla="*/ 879309 h 1716014"/>
              <a:gd name="connsiteX11" fmla="*/ 1084453 w 2054878"/>
              <a:gd name="connsiteY11" fmla="*/ 873332 h 1716014"/>
              <a:gd name="connsiteX12" fmla="*/ 1389253 w 2054878"/>
              <a:gd name="connsiteY12" fmla="*/ 879309 h 1716014"/>
              <a:gd name="connsiteX13" fmla="*/ 1407183 w 2054878"/>
              <a:gd name="connsiteY13" fmla="*/ 885285 h 1716014"/>
              <a:gd name="connsiteX14" fmla="*/ 1466948 w 2054878"/>
              <a:gd name="connsiteY14" fmla="*/ 891262 h 1716014"/>
              <a:gd name="connsiteX15" fmla="*/ 1526712 w 2054878"/>
              <a:gd name="connsiteY15" fmla="*/ 903214 h 1716014"/>
              <a:gd name="connsiteX16" fmla="*/ 1562571 w 2054878"/>
              <a:gd name="connsiteY16" fmla="*/ 974932 h 1716014"/>
              <a:gd name="connsiteX17" fmla="*/ 1568548 w 2054878"/>
              <a:gd name="connsiteY17" fmla="*/ 992862 h 1716014"/>
              <a:gd name="connsiteX18" fmla="*/ 1556595 w 2054878"/>
              <a:gd name="connsiteY18" fmla="*/ 1315591 h 1716014"/>
              <a:gd name="connsiteX19" fmla="*/ 1550618 w 2054878"/>
              <a:gd name="connsiteY19" fmla="*/ 1339497 h 1716014"/>
              <a:gd name="connsiteX20" fmla="*/ 1544642 w 2054878"/>
              <a:gd name="connsiteY20" fmla="*/ 1393285 h 1716014"/>
              <a:gd name="connsiteX21" fmla="*/ 1550618 w 2054878"/>
              <a:gd name="connsiteY21" fmla="*/ 1620391 h 1716014"/>
              <a:gd name="connsiteX22" fmla="*/ 1568548 w 2054878"/>
              <a:gd name="connsiteY22" fmla="*/ 1656250 h 1716014"/>
              <a:gd name="connsiteX23" fmla="*/ 1586477 w 2054878"/>
              <a:gd name="connsiteY23" fmla="*/ 1668203 h 1716014"/>
              <a:gd name="connsiteX24" fmla="*/ 1622336 w 2054878"/>
              <a:gd name="connsiteY24" fmla="*/ 1692109 h 1716014"/>
              <a:gd name="connsiteX25" fmla="*/ 1759795 w 2054878"/>
              <a:gd name="connsiteY25" fmla="*/ 1704062 h 1716014"/>
              <a:gd name="connsiteX26" fmla="*/ 1789677 w 2054878"/>
              <a:gd name="connsiteY26" fmla="*/ 1710038 h 1716014"/>
              <a:gd name="connsiteX27" fmla="*/ 1855418 w 2054878"/>
              <a:gd name="connsiteY27" fmla="*/ 1716014 h 1716014"/>
              <a:gd name="connsiteX28" fmla="*/ 1909206 w 2054878"/>
              <a:gd name="connsiteY28" fmla="*/ 1710038 h 1716014"/>
              <a:gd name="connsiteX29" fmla="*/ 1951042 w 2054878"/>
              <a:gd name="connsiteY29" fmla="*/ 1698085 h 1716014"/>
              <a:gd name="connsiteX30" fmla="*/ 1974948 w 2054878"/>
              <a:gd name="connsiteY30" fmla="*/ 1692109 h 1716014"/>
              <a:gd name="connsiteX31" fmla="*/ 2010806 w 2054878"/>
              <a:gd name="connsiteY31" fmla="*/ 1680156 h 1716014"/>
              <a:gd name="connsiteX32" fmla="*/ 2028736 w 2054878"/>
              <a:gd name="connsiteY32" fmla="*/ 1668203 h 1716014"/>
              <a:gd name="connsiteX33" fmla="*/ 2034712 w 2054878"/>
              <a:gd name="connsiteY33" fmla="*/ 1638320 h 1716014"/>
              <a:gd name="connsiteX34" fmla="*/ 2040689 w 2054878"/>
              <a:gd name="connsiteY34" fmla="*/ 1620391 h 1716014"/>
              <a:gd name="connsiteX35" fmla="*/ 2046665 w 2054878"/>
              <a:gd name="connsiteY35" fmla="*/ 1590509 h 1716014"/>
              <a:gd name="connsiteX36" fmla="*/ 2052642 w 2054878"/>
              <a:gd name="connsiteY36" fmla="*/ 1566603 h 1716014"/>
              <a:gd name="connsiteX37" fmla="*/ 2048692 w 2054878"/>
              <a:gd name="connsiteY37" fmla="*/ 1459026 h 1716014"/>
              <a:gd name="connsiteX38" fmla="*/ 2042742 w 2054878"/>
              <a:gd name="connsiteY38" fmla="*/ 1431118 h 1716014"/>
              <a:gd name="connsiteX39" fmla="*/ 2054694 w 2054878"/>
              <a:gd name="connsiteY39" fmla="*/ 1325543 h 1716014"/>
              <a:gd name="connsiteX40" fmla="*/ 2036792 w 2054878"/>
              <a:gd name="connsiteY40" fmla="*/ 972906 h 1716014"/>
              <a:gd name="connsiteX41" fmla="*/ 2052668 w 2054878"/>
              <a:gd name="connsiteY41" fmla="*/ 873332 h 1716014"/>
              <a:gd name="connsiteX42" fmla="*/ 2022837 w 2054878"/>
              <a:gd name="connsiteY42" fmla="*/ 859379 h 1716014"/>
              <a:gd name="connsiteX43" fmla="*/ 2052642 w 2054878"/>
              <a:gd name="connsiteY43" fmla="*/ 789662 h 1716014"/>
              <a:gd name="connsiteX44" fmla="*/ 2046665 w 2054878"/>
              <a:gd name="connsiteY44" fmla="*/ 765756 h 1716014"/>
              <a:gd name="connsiteX45" fmla="*/ 2034712 w 2054878"/>
              <a:gd name="connsiteY45" fmla="*/ 484862 h 1716014"/>
              <a:gd name="connsiteX46" fmla="*/ 2028736 w 2054878"/>
              <a:gd name="connsiteY46" fmla="*/ 466932 h 1716014"/>
              <a:gd name="connsiteX47" fmla="*/ 2016783 w 2054878"/>
              <a:gd name="connsiteY47" fmla="*/ 353379 h 1716014"/>
              <a:gd name="connsiteX48" fmla="*/ 2004830 w 2054878"/>
              <a:gd name="connsiteY48" fmla="*/ 311544 h 1716014"/>
              <a:gd name="connsiteX49" fmla="*/ 2022706 w 2054878"/>
              <a:gd name="connsiteY49" fmla="*/ 287638 h 1716014"/>
              <a:gd name="connsiteX50" fmla="*/ 2054486 w 2054878"/>
              <a:gd name="connsiteY50" fmla="*/ 291562 h 1716014"/>
              <a:gd name="connsiteX51" fmla="*/ 2044534 w 2054878"/>
              <a:gd name="connsiteY51" fmla="*/ 255728 h 1716014"/>
              <a:gd name="connsiteX52" fmla="*/ 2044508 w 2054878"/>
              <a:gd name="connsiteY52" fmla="*/ 223845 h 1716014"/>
              <a:gd name="connsiteX53" fmla="*/ 2044534 w 2054878"/>
              <a:gd name="connsiteY53" fmla="*/ 140149 h 1716014"/>
              <a:gd name="connsiteX54" fmla="*/ 2052512 w 2054878"/>
              <a:gd name="connsiteY54" fmla="*/ 74511 h 1716014"/>
              <a:gd name="connsiteX55" fmla="*/ 1962995 w 2054878"/>
              <a:gd name="connsiteY55" fmla="*/ 12720 h 1716014"/>
              <a:gd name="connsiteX56" fmla="*/ 1945065 w 2054878"/>
              <a:gd name="connsiteY56" fmla="*/ 6744 h 1716014"/>
              <a:gd name="connsiteX57" fmla="*/ 134195 w 2054878"/>
              <a:gd name="connsiteY57" fmla="*/ 767 h 1716014"/>
              <a:gd name="connsiteX58" fmla="*/ 98336 w 2054878"/>
              <a:gd name="connsiteY58" fmla="*/ 12720 h 1716014"/>
              <a:gd name="connsiteX59" fmla="*/ 80406 w 2054878"/>
              <a:gd name="connsiteY59" fmla="*/ 24673 h 1716014"/>
              <a:gd name="connsiteX60" fmla="*/ 44548 w 2054878"/>
              <a:gd name="connsiteY60" fmla="*/ 36626 h 1716014"/>
              <a:gd name="connsiteX61" fmla="*/ 38571 w 2054878"/>
              <a:gd name="connsiteY61" fmla="*/ 66509 h 1716014"/>
              <a:gd name="connsiteX62" fmla="*/ 26618 w 2054878"/>
              <a:gd name="connsiteY62" fmla="*/ 102367 h 1716014"/>
              <a:gd name="connsiteX63" fmla="*/ 20642 w 2054878"/>
              <a:gd name="connsiteY63" fmla="*/ 311544 h 1716014"/>
              <a:gd name="connsiteX64" fmla="*/ 14665 w 2054878"/>
              <a:gd name="connsiteY64" fmla="*/ 335450 h 1716014"/>
              <a:gd name="connsiteX65" fmla="*/ 32595 w 2054878"/>
              <a:gd name="connsiteY65" fmla="*/ 574509 h 1716014"/>
              <a:gd name="connsiteX66" fmla="*/ 38571 w 2054878"/>
              <a:gd name="connsiteY66" fmla="*/ 598414 h 1716014"/>
              <a:gd name="connsiteX67" fmla="*/ 56500 w 2054878"/>
              <a:gd name="connsiteY67" fmla="*/ 640250 h 1716014"/>
              <a:gd name="connsiteX68" fmla="*/ 62477 w 2054878"/>
              <a:gd name="connsiteY68" fmla="*/ 705991 h 1716014"/>
              <a:gd name="connsiteX69" fmla="*/ 68453 w 2054878"/>
              <a:gd name="connsiteY69" fmla="*/ 735873 h 1716014"/>
              <a:gd name="connsiteX70" fmla="*/ 26618 w 2054878"/>
              <a:gd name="connsiteY70" fmla="*/ 837473 h 1716014"/>
              <a:gd name="connsiteX71" fmla="*/ 68453 w 2054878"/>
              <a:gd name="connsiteY71" fmla="*/ 885285 h 1716014"/>
              <a:gd name="connsiteX72" fmla="*/ 30672 w 2054878"/>
              <a:gd name="connsiteY72" fmla="*/ 901239 h 1716014"/>
              <a:gd name="connsiteX73" fmla="*/ 26618 w 2054878"/>
              <a:gd name="connsiteY73" fmla="*/ 927120 h 1716014"/>
              <a:gd name="connsiteX0" fmla="*/ 26618 w 2054878"/>
              <a:gd name="connsiteY0" fmla="*/ 927120 h 1716014"/>
              <a:gd name="connsiteX1" fmla="*/ 397159 w 2054878"/>
              <a:gd name="connsiteY1" fmla="*/ 939073 h 1716014"/>
              <a:gd name="connsiteX2" fmla="*/ 450948 w 2054878"/>
              <a:gd name="connsiteY2" fmla="*/ 945050 h 1716014"/>
              <a:gd name="connsiteX3" fmla="*/ 522665 w 2054878"/>
              <a:gd name="connsiteY3" fmla="*/ 962979 h 1716014"/>
              <a:gd name="connsiteX4" fmla="*/ 666100 w 2054878"/>
              <a:gd name="connsiteY4" fmla="*/ 957003 h 1716014"/>
              <a:gd name="connsiteX5" fmla="*/ 731842 w 2054878"/>
              <a:gd name="connsiteY5" fmla="*/ 939073 h 1716014"/>
              <a:gd name="connsiteX6" fmla="*/ 749771 w 2054878"/>
              <a:gd name="connsiteY6" fmla="*/ 933097 h 1716014"/>
              <a:gd name="connsiteX7" fmla="*/ 785630 w 2054878"/>
              <a:gd name="connsiteY7" fmla="*/ 915167 h 1716014"/>
              <a:gd name="connsiteX8" fmla="*/ 803559 w 2054878"/>
              <a:gd name="connsiteY8" fmla="*/ 903214 h 1716014"/>
              <a:gd name="connsiteX9" fmla="*/ 857348 w 2054878"/>
              <a:gd name="connsiteY9" fmla="*/ 891262 h 1716014"/>
              <a:gd name="connsiteX10" fmla="*/ 1060548 w 2054878"/>
              <a:gd name="connsiteY10" fmla="*/ 879309 h 1716014"/>
              <a:gd name="connsiteX11" fmla="*/ 1084453 w 2054878"/>
              <a:gd name="connsiteY11" fmla="*/ 873332 h 1716014"/>
              <a:gd name="connsiteX12" fmla="*/ 1389253 w 2054878"/>
              <a:gd name="connsiteY12" fmla="*/ 879309 h 1716014"/>
              <a:gd name="connsiteX13" fmla="*/ 1407183 w 2054878"/>
              <a:gd name="connsiteY13" fmla="*/ 885285 h 1716014"/>
              <a:gd name="connsiteX14" fmla="*/ 1466948 w 2054878"/>
              <a:gd name="connsiteY14" fmla="*/ 891262 h 1716014"/>
              <a:gd name="connsiteX15" fmla="*/ 1526712 w 2054878"/>
              <a:gd name="connsiteY15" fmla="*/ 903214 h 1716014"/>
              <a:gd name="connsiteX16" fmla="*/ 1562571 w 2054878"/>
              <a:gd name="connsiteY16" fmla="*/ 974932 h 1716014"/>
              <a:gd name="connsiteX17" fmla="*/ 1568548 w 2054878"/>
              <a:gd name="connsiteY17" fmla="*/ 992862 h 1716014"/>
              <a:gd name="connsiteX18" fmla="*/ 1556595 w 2054878"/>
              <a:gd name="connsiteY18" fmla="*/ 1315591 h 1716014"/>
              <a:gd name="connsiteX19" fmla="*/ 1550618 w 2054878"/>
              <a:gd name="connsiteY19" fmla="*/ 1339497 h 1716014"/>
              <a:gd name="connsiteX20" fmla="*/ 1544642 w 2054878"/>
              <a:gd name="connsiteY20" fmla="*/ 1393285 h 1716014"/>
              <a:gd name="connsiteX21" fmla="*/ 1550618 w 2054878"/>
              <a:gd name="connsiteY21" fmla="*/ 1620391 h 1716014"/>
              <a:gd name="connsiteX22" fmla="*/ 1568548 w 2054878"/>
              <a:gd name="connsiteY22" fmla="*/ 1656250 h 1716014"/>
              <a:gd name="connsiteX23" fmla="*/ 1586477 w 2054878"/>
              <a:gd name="connsiteY23" fmla="*/ 1668203 h 1716014"/>
              <a:gd name="connsiteX24" fmla="*/ 1622336 w 2054878"/>
              <a:gd name="connsiteY24" fmla="*/ 1692109 h 1716014"/>
              <a:gd name="connsiteX25" fmla="*/ 1759795 w 2054878"/>
              <a:gd name="connsiteY25" fmla="*/ 1704062 h 1716014"/>
              <a:gd name="connsiteX26" fmla="*/ 1789677 w 2054878"/>
              <a:gd name="connsiteY26" fmla="*/ 1710038 h 1716014"/>
              <a:gd name="connsiteX27" fmla="*/ 1855418 w 2054878"/>
              <a:gd name="connsiteY27" fmla="*/ 1716014 h 1716014"/>
              <a:gd name="connsiteX28" fmla="*/ 1909206 w 2054878"/>
              <a:gd name="connsiteY28" fmla="*/ 1710038 h 1716014"/>
              <a:gd name="connsiteX29" fmla="*/ 1951042 w 2054878"/>
              <a:gd name="connsiteY29" fmla="*/ 1698085 h 1716014"/>
              <a:gd name="connsiteX30" fmla="*/ 1974948 w 2054878"/>
              <a:gd name="connsiteY30" fmla="*/ 1692109 h 1716014"/>
              <a:gd name="connsiteX31" fmla="*/ 2010806 w 2054878"/>
              <a:gd name="connsiteY31" fmla="*/ 1680156 h 1716014"/>
              <a:gd name="connsiteX32" fmla="*/ 2028736 w 2054878"/>
              <a:gd name="connsiteY32" fmla="*/ 1668203 h 1716014"/>
              <a:gd name="connsiteX33" fmla="*/ 2034712 w 2054878"/>
              <a:gd name="connsiteY33" fmla="*/ 1638320 h 1716014"/>
              <a:gd name="connsiteX34" fmla="*/ 2040689 w 2054878"/>
              <a:gd name="connsiteY34" fmla="*/ 1620391 h 1716014"/>
              <a:gd name="connsiteX35" fmla="*/ 2046665 w 2054878"/>
              <a:gd name="connsiteY35" fmla="*/ 1590509 h 1716014"/>
              <a:gd name="connsiteX36" fmla="*/ 2052642 w 2054878"/>
              <a:gd name="connsiteY36" fmla="*/ 1566603 h 1716014"/>
              <a:gd name="connsiteX37" fmla="*/ 2048692 w 2054878"/>
              <a:gd name="connsiteY37" fmla="*/ 1459026 h 1716014"/>
              <a:gd name="connsiteX38" fmla="*/ 2042742 w 2054878"/>
              <a:gd name="connsiteY38" fmla="*/ 1431118 h 1716014"/>
              <a:gd name="connsiteX39" fmla="*/ 2054694 w 2054878"/>
              <a:gd name="connsiteY39" fmla="*/ 1325543 h 1716014"/>
              <a:gd name="connsiteX40" fmla="*/ 2036792 w 2054878"/>
              <a:gd name="connsiteY40" fmla="*/ 972906 h 1716014"/>
              <a:gd name="connsiteX41" fmla="*/ 2052668 w 2054878"/>
              <a:gd name="connsiteY41" fmla="*/ 873332 h 1716014"/>
              <a:gd name="connsiteX42" fmla="*/ 2022837 w 2054878"/>
              <a:gd name="connsiteY42" fmla="*/ 859379 h 1716014"/>
              <a:gd name="connsiteX43" fmla="*/ 2052642 w 2054878"/>
              <a:gd name="connsiteY43" fmla="*/ 789662 h 1716014"/>
              <a:gd name="connsiteX44" fmla="*/ 2046665 w 2054878"/>
              <a:gd name="connsiteY44" fmla="*/ 765756 h 1716014"/>
              <a:gd name="connsiteX45" fmla="*/ 2034712 w 2054878"/>
              <a:gd name="connsiteY45" fmla="*/ 484862 h 1716014"/>
              <a:gd name="connsiteX46" fmla="*/ 2028736 w 2054878"/>
              <a:gd name="connsiteY46" fmla="*/ 466932 h 1716014"/>
              <a:gd name="connsiteX47" fmla="*/ 2016783 w 2054878"/>
              <a:gd name="connsiteY47" fmla="*/ 353379 h 1716014"/>
              <a:gd name="connsiteX48" fmla="*/ 2004830 w 2054878"/>
              <a:gd name="connsiteY48" fmla="*/ 311544 h 1716014"/>
              <a:gd name="connsiteX49" fmla="*/ 2022706 w 2054878"/>
              <a:gd name="connsiteY49" fmla="*/ 287638 h 1716014"/>
              <a:gd name="connsiteX50" fmla="*/ 2054486 w 2054878"/>
              <a:gd name="connsiteY50" fmla="*/ 291562 h 1716014"/>
              <a:gd name="connsiteX51" fmla="*/ 2044534 w 2054878"/>
              <a:gd name="connsiteY51" fmla="*/ 255728 h 1716014"/>
              <a:gd name="connsiteX52" fmla="*/ 2044508 w 2054878"/>
              <a:gd name="connsiteY52" fmla="*/ 223845 h 1716014"/>
              <a:gd name="connsiteX53" fmla="*/ 2044534 w 2054878"/>
              <a:gd name="connsiteY53" fmla="*/ 140149 h 1716014"/>
              <a:gd name="connsiteX54" fmla="*/ 2052512 w 2054878"/>
              <a:gd name="connsiteY54" fmla="*/ 74511 h 1716014"/>
              <a:gd name="connsiteX55" fmla="*/ 1962995 w 2054878"/>
              <a:gd name="connsiteY55" fmla="*/ 12720 h 1716014"/>
              <a:gd name="connsiteX56" fmla="*/ 1945065 w 2054878"/>
              <a:gd name="connsiteY56" fmla="*/ 6744 h 1716014"/>
              <a:gd name="connsiteX57" fmla="*/ 134195 w 2054878"/>
              <a:gd name="connsiteY57" fmla="*/ 767 h 1716014"/>
              <a:gd name="connsiteX58" fmla="*/ 98336 w 2054878"/>
              <a:gd name="connsiteY58" fmla="*/ 12720 h 1716014"/>
              <a:gd name="connsiteX59" fmla="*/ 80406 w 2054878"/>
              <a:gd name="connsiteY59" fmla="*/ 24673 h 1716014"/>
              <a:gd name="connsiteX60" fmla="*/ 44548 w 2054878"/>
              <a:gd name="connsiteY60" fmla="*/ 36626 h 1716014"/>
              <a:gd name="connsiteX61" fmla="*/ 38571 w 2054878"/>
              <a:gd name="connsiteY61" fmla="*/ 66509 h 1716014"/>
              <a:gd name="connsiteX62" fmla="*/ 26618 w 2054878"/>
              <a:gd name="connsiteY62" fmla="*/ 102367 h 1716014"/>
              <a:gd name="connsiteX63" fmla="*/ 20642 w 2054878"/>
              <a:gd name="connsiteY63" fmla="*/ 311544 h 1716014"/>
              <a:gd name="connsiteX64" fmla="*/ 14665 w 2054878"/>
              <a:gd name="connsiteY64" fmla="*/ 335450 h 1716014"/>
              <a:gd name="connsiteX65" fmla="*/ 32595 w 2054878"/>
              <a:gd name="connsiteY65" fmla="*/ 574509 h 1716014"/>
              <a:gd name="connsiteX66" fmla="*/ 38571 w 2054878"/>
              <a:gd name="connsiteY66" fmla="*/ 598414 h 1716014"/>
              <a:gd name="connsiteX67" fmla="*/ 56500 w 2054878"/>
              <a:gd name="connsiteY67" fmla="*/ 640250 h 1716014"/>
              <a:gd name="connsiteX68" fmla="*/ 62477 w 2054878"/>
              <a:gd name="connsiteY68" fmla="*/ 705991 h 1716014"/>
              <a:gd name="connsiteX69" fmla="*/ 68453 w 2054878"/>
              <a:gd name="connsiteY69" fmla="*/ 735873 h 1716014"/>
              <a:gd name="connsiteX70" fmla="*/ 26618 w 2054878"/>
              <a:gd name="connsiteY70" fmla="*/ 837473 h 1716014"/>
              <a:gd name="connsiteX71" fmla="*/ 32672 w 2054878"/>
              <a:gd name="connsiteY71" fmla="*/ 873359 h 1716014"/>
              <a:gd name="connsiteX72" fmla="*/ 30672 w 2054878"/>
              <a:gd name="connsiteY72" fmla="*/ 901239 h 1716014"/>
              <a:gd name="connsiteX73" fmla="*/ 26618 w 2054878"/>
              <a:gd name="connsiteY73" fmla="*/ 927120 h 1716014"/>
              <a:gd name="connsiteX0" fmla="*/ 26618 w 2054821"/>
              <a:gd name="connsiteY0" fmla="*/ 927120 h 1716014"/>
              <a:gd name="connsiteX1" fmla="*/ 397159 w 2054821"/>
              <a:gd name="connsiteY1" fmla="*/ 939073 h 1716014"/>
              <a:gd name="connsiteX2" fmla="*/ 450948 w 2054821"/>
              <a:gd name="connsiteY2" fmla="*/ 945050 h 1716014"/>
              <a:gd name="connsiteX3" fmla="*/ 522665 w 2054821"/>
              <a:gd name="connsiteY3" fmla="*/ 962979 h 1716014"/>
              <a:gd name="connsiteX4" fmla="*/ 666100 w 2054821"/>
              <a:gd name="connsiteY4" fmla="*/ 957003 h 1716014"/>
              <a:gd name="connsiteX5" fmla="*/ 731842 w 2054821"/>
              <a:gd name="connsiteY5" fmla="*/ 939073 h 1716014"/>
              <a:gd name="connsiteX6" fmla="*/ 749771 w 2054821"/>
              <a:gd name="connsiteY6" fmla="*/ 933097 h 1716014"/>
              <a:gd name="connsiteX7" fmla="*/ 785630 w 2054821"/>
              <a:gd name="connsiteY7" fmla="*/ 915167 h 1716014"/>
              <a:gd name="connsiteX8" fmla="*/ 803559 w 2054821"/>
              <a:gd name="connsiteY8" fmla="*/ 903214 h 1716014"/>
              <a:gd name="connsiteX9" fmla="*/ 857348 w 2054821"/>
              <a:gd name="connsiteY9" fmla="*/ 891262 h 1716014"/>
              <a:gd name="connsiteX10" fmla="*/ 1060548 w 2054821"/>
              <a:gd name="connsiteY10" fmla="*/ 879309 h 1716014"/>
              <a:gd name="connsiteX11" fmla="*/ 1084453 w 2054821"/>
              <a:gd name="connsiteY11" fmla="*/ 873332 h 1716014"/>
              <a:gd name="connsiteX12" fmla="*/ 1389253 w 2054821"/>
              <a:gd name="connsiteY12" fmla="*/ 879309 h 1716014"/>
              <a:gd name="connsiteX13" fmla="*/ 1407183 w 2054821"/>
              <a:gd name="connsiteY13" fmla="*/ 885285 h 1716014"/>
              <a:gd name="connsiteX14" fmla="*/ 1466948 w 2054821"/>
              <a:gd name="connsiteY14" fmla="*/ 891262 h 1716014"/>
              <a:gd name="connsiteX15" fmla="*/ 1526712 w 2054821"/>
              <a:gd name="connsiteY15" fmla="*/ 903214 h 1716014"/>
              <a:gd name="connsiteX16" fmla="*/ 1562571 w 2054821"/>
              <a:gd name="connsiteY16" fmla="*/ 974932 h 1716014"/>
              <a:gd name="connsiteX17" fmla="*/ 1568548 w 2054821"/>
              <a:gd name="connsiteY17" fmla="*/ 992862 h 1716014"/>
              <a:gd name="connsiteX18" fmla="*/ 1556595 w 2054821"/>
              <a:gd name="connsiteY18" fmla="*/ 1315591 h 1716014"/>
              <a:gd name="connsiteX19" fmla="*/ 1550618 w 2054821"/>
              <a:gd name="connsiteY19" fmla="*/ 1339497 h 1716014"/>
              <a:gd name="connsiteX20" fmla="*/ 1544642 w 2054821"/>
              <a:gd name="connsiteY20" fmla="*/ 1393285 h 1716014"/>
              <a:gd name="connsiteX21" fmla="*/ 1550618 w 2054821"/>
              <a:gd name="connsiteY21" fmla="*/ 1620391 h 1716014"/>
              <a:gd name="connsiteX22" fmla="*/ 1568548 w 2054821"/>
              <a:gd name="connsiteY22" fmla="*/ 1656250 h 1716014"/>
              <a:gd name="connsiteX23" fmla="*/ 1586477 w 2054821"/>
              <a:gd name="connsiteY23" fmla="*/ 1668203 h 1716014"/>
              <a:gd name="connsiteX24" fmla="*/ 1622336 w 2054821"/>
              <a:gd name="connsiteY24" fmla="*/ 1692109 h 1716014"/>
              <a:gd name="connsiteX25" fmla="*/ 1759795 w 2054821"/>
              <a:gd name="connsiteY25" fmla="*/ 1704062 h 1716014"/>
              <a:gd name="connsiteX26" fmla="*/ 1789677 w 2054821"/>
              <a:gd name="connsiteY26" fmla="*/ 1710038 h 1716014"/>
              <a:gd name="connsiteX27" fmla="*/ 1855418 w 2054821"/>
              <a:gd name="connsiteY27" fmla="*/ 1716014 h 1716014"/>
              <a:gd name="connsiteX28" fmla="*/ 1909206 w 2054821"/>
              <a:gd name="connsiteY28" fmla="*/ 1710038 h 1716014"/>
              <a:gd name="connsiteX29" fmla="*/ 1951042 w 2054821"/>
              <a:gd name="connsiteY29" fmla="*/ 1698085 h 1716014"/>
              <a:gd name="connsiteX30" fmla="*/ 1974948 w 2054821"/>
              <a:gd name="connsiteY30" fmla="*/ 1692109 h 1716014"/>
              <a:gd name="connsiteX31" fmla="*/ 2010806 w 2054821"/>
              <a:gd name="connsiteY31" fmla="*/ 1680156 h 1716014"/>
              <a:gd name="connsiteX32" fmla="*/ 2028736 w 2054821"/>
              <a:gd name="connsiteY32" fmla="*/ 1668203 h 1716014"/>
              <a:gd name="connsiteX33" fmla="*/ 2034712 w 2054821"/>
              <a:gd name="connsiteY33" fmla="*/ 1638320 h 1716014"/>
              <a:gd name="connsiteX34" fmla="*/ 2040689 w 2054821"/>
              <a:gd name="connsiteY34" fmla="*/ 1620391 h 1716014"/>
              <a:gd name="connsiteX35" fmla="*/ 2046665 w 2054821"/>
              <a:gd name="connsiteY35" fmla="*/ 1590509 h 1716014"/>
              <a:gd name="connsiteX36" fmla="*/ 2052642 w 2054821"/>
              <a:gd name="connsiteY36" fmla="*/ 1566603 h 1716014"/>
              <a:gd name="connsiteX37" fmla="*/ 2048692 w 2054821"/>
              <a:gd name="connsiteY37" fmla="*/ 1459026 h 1716014"/>
              <a:gd name="connsiteX38" fmla="*/ 2042742 w 2054821"/>
              <a:gd name="connsiteY38" fmla="*/ 1431118 h 1716014"/>
              <a:gd name="connsiteX39" fmla="*/ 2054694 w 2054821"/>
              <a:gd name="connsiteY39" fmla="*/ 1325543 h 1716014"/>
              <a:gd name="connsiteX40" fmla="*/ 2036792 w 2054821"/>
              <a:gd name="connsiteY40" fmla="*/ 972906 h 1716014"/>
              <a:gd name="connsiteX41" fmla="*/ 2052668 w 2054821"/>
              <a:gd name="connsiteY41" fmla="*/ 873332 h 1716014"/>
              <a:gd name="connsiteX42" fmla="*/ 2022837 w 2054821"/>
              <a:gd name="connsiteY42" fmla="*/ 859379 h 1716014"/>
              <a:gd name="connsiteX43" fmla="*/ 2052642 w 2054821"/>
              <a:gd name="connsiteY43" fmla="*/ 789662 h 1716014"/>
              <a:gd name="connsiteX44" fmla="*/ 2046665 w 2054821"/>
              <a:gd name="connsiteY44" fmla="*/ 765756 h 1716014"/>
              <a:gd name="connsiteX45" fmla="*/ 2034712 w 2054821"/>
              <a:gd name="connsiteY45" fmla="*/ 484862 h 1716014"/>
              <a:gd name="connsiteX46" fmla="*/ 2028736 w 2054821"/>
              <a:gd name="connsiteY46" fmla="*/ 466932 h 1716014"/>
              <a:gd name="connsiteX47" fmla="*/ 2016783 w 2054821"/>
              <a:gd name="connsiteY47" fmla="*/ 353379 h 1716014"/>
              <a:gd name="connsiteX48" fmla="*/ 2036635 w 2054821"/>
              <a:gd name="connsiteY48" fmla="*/ 311544 h 1716014"/>
              <a:gd name="connsiteX49" fmla="*/ 2022706 w 2054821"/>
              <a:gd name="connsiteY49" fmla="*/ 287638 h 1716014"/>
              <a:gd name="connsiteX50" fmla="*/ 2054486 w 2054821"/>
              <a:gd name="connsiteY50" fmla="*/ 291562 h 1716014"/>
              <a:gd name="connsiteX51" fmla="*/ 2044534 w 2054821"/>
              <a:gd name="connsiteY51" fmla="*/ 255728 h 1716014"/>
              <a:gd name="connsiteX52" fmla="*/ 2044508 w 2054821"/>
              <a:gd name="connsiteY52" fmla="*/ 223845 h 1716014"/>
              <a:gd name="connsiteX53" fmla="*/ 2044534 w 2054821"/>
              <a:gd name="connsiteY53" fmla="*/ 140149 h 1716014"/>
              <a:gd name="connsiteX54" fmla="*/ 2052512 w 2054821"/>
              <a:gd name="connsiteY54" fmla="*/ 74511 h 1716014"/>
              <a:gd name="connsiteX55" fmla="*/ 1962995 w 2054821"/>
              <a:gd name="connsiteY55" fmla="*/ 12720 h 1716014"/>
              <a:gd name="connsiteX56" fmla="*/ 1945065 w 2054821"/>
              <a:gd name="connsiteY56" fmla="*/ 6744 h 1716014"/>
              <a:gd name="connsiteX57" fmla="*/ 134195 w 2054821"/>
              <a:gd name="connsiteY57" fmla="*/ 767 h 1716014"/>
              <a:gd name="connsiteX58" fmla="*/ 98336 w 2054821"/>
              <a:gd name="connsiteY58" fmla="*/ 12720 h 1716014"/>
              <a:gd name="connsiteX59" fmla="*/ 80406 w 2054821"/>
              <a:gd name="connsiteY59" fmla="*/ 24673 h 1716014"/>
              <a:gd name="connsiteX60" fmla="*/ 44548 w 2054821"/>
              <a:gd name="connsiteY60" fmla="*/ 36626 h 1716014"/>
              <a:gd name="connsiteX61" fmla="*/ 38571 w 2054821"/>
              <a:gd name="connsiteY61" fmla="*/ 66509 h 1716014"/>
              <a:gd name="connsiteX62" fmla="*/ 26618 w 2054821"/>
              <a:gd name="connsiteY62" fmla="*/ 102367 h 1716014"/>
              <a:gd name="connsiteX63" fmla="*/ 20642 w 2054821"/>
              <a:gd name="connsiteY63" fmla="*/ 311544 h 1716014"/>
              <a:gd name="connsiteX64" fmla="*/ 14665 w 2054821"/>
              <a:gd name="connsiteY64" fmla="*/ 335450 h 1716014"/>
              <a:gd name="connsiteX65" fmla="*/ 32595 w 2054821"/>
              <a:gd name="connsiteY65" fmla="*/ 574509 h 1716014"/>
              <a:gd name="connsiteX66" fmla="*/ 38571 w 2054821"/>
              <a:gd name="connsiteY66" fmla="*/ 598414 h 1716014"/>
              <a:gd name="connsiteX67" fmla="*/ 56500 w 2054821"/>
              <a:gd name="connsiteY67" fmla="*/ 640250 h 1716014"/>
              <a:gd name="connsiteX68" fmla="*/ 62477 w 2054821"/>
              <a:gd name="connsiteY68" fmla="*/ 705991 h 1716014"/>
              <a:gd name="connsiteX69" fmla="*/ 68453 w 2054821"/>
              <a:gd name="connsiteY69" fmla="*/ 735873 h 1716014"/>
              <a:gd name="connsiteX70" fmla="*/ 26618 w 2054821"/>
              <a:gd name="connsiteY70" fmla="*/ 837473 h 1716014"/>
              <a:gd name="connsiteX71" fmla="*/ 32672 w 2054821"/>
              <a:gd name="connsiteY71" fmla="*/ 873359 h 1716014"/>
              <a:gd name="connsiteX72" fmla="*/ 30672 w 2054821"/>
              <a:gd name="connsiteY72" fmla="*/ 901239 h 1716014"/>
              <a:gd name="connsiteX73" fmla="*/ 26618 w 2054821"/>
              <a:gd name="connsiteY73" fmla="*/ 927120 h 1716014"/>
              <a:gd name="connsiteX0" fmla="*/ 26618 w 2081210"/>
              <a:gd name="connsiteY0" fmla="*/ 921626 h 1710520"/>
              <a:gd name="connsiteX1" fmla="*/ 397159 w 2081210"/>
              <a:gd name="connsiteY1" fmla="*/ 933579 h 1710520"/>
              <a:gd name="connsiteX2" fmla="*/ 450948 w 2081210"/>
              <a:gd name="connsiteY2" fmla="*/ 939556 h 1710520"/>
              <a:gd name="connsiteX3" fmla="*/ 522665 w 2081210"/>
              <a:gd name="connsiteY3" fmla="*/ 957485 h 1710520"/>
              <a:gd name="connsiteX4" fmla="*/ 666100 w 2081210"/>
              <a:gd name="connsiteY4" fmla="*/ 951509 h 1710520"/>
              <a:gd name="connsiteX5" fmla="*/ 731842 w 2081210"/>
              <a:gd name="connsiteY5" fmla="*/ 933579 h 1710520"/>
              <a:gd name="connsiteX6" fmla="*/ 749771 w 2081210"/>
              <a:gd name="connsiteY6" fmla="*/ 927603 h 1710520"/>
              <a:gd name="connsiteX7" fmla="*/ 785630 w 2081210"/>
              <a:gd name="connsiteY7" fmla="*/ 909673 h 1710520"/>
              <a:gd name="connsiteX8" fmla="*/ 803559 w 2081210"/>
              <a:gd name="connsiteY8" fmla="*/ 897720 h 1710520"/>
              <a:gd name="connsiteX9" fmla="*/ 857348 w 2081210"/>
              <a:gd name="connsiteY9" fmla="*/ 885768 h 1710520"/>
              <a:gd name="connsiteX10" fmla="*/ 1060548 w 2081210"/>
              <a:gd name="connsiteY10" fmla="*/ 873815 h 1710520"/>
              <a:gd name="connsiteX11" fmla="*/ 1084453 w 2081210"/>
              <a:gd name="connsiteY11" fmla="*/ 867838 h 1710520"/>
              <a:gd name="connsiteX12" fmla="*/ 1389253 w 2081210"/>
              <a:gd name="connsiteY12" fmla="*/ 873815 h 1710520"/>
              <a:gd name="connsiteX13" fmla="*/ 1407183 w 2081210"/>
              <a:gd name="connsiteY13" fmla="*/ 879791 h 1710520"/>
              <a:gd name="connsiteX14" fmla="*/ 1466948 w 2081210"/>
              <a:gd name="connsiteY14" fmla="*/ 885768 h 1710520"/>
              <a:gd name="connsiteX15" fmla="*/ 1526712 w 2081210"/>
              <a:gd name="connsiteY15" fmla="*/ 897720 h 1710520"/>
              <a:gd name="connsiteX16" fmla="*/ 1562571 w 2081210"/>
              <a:gd name="connsiteY16" fmla="*/ 969438 h 1710520"/>
              <a:gd name="connsiteX17" fmla="*/ 1568548 w 2081210"/>
              <a:gd name="connsiteY17" fmla="*/ 987368 h 1710520"/>
              <a:gd name="connsiteX18" fmla="*/ 1556595 w 2081210"/>
              <a:gd name="connsiteY18" fmla="*/ 1310097 h 1710520"/>
              <a:gd name="connsiteX19" fmla="*/ 1550618 w 2081210"/>
              <a:gd name="connsiteY19" fmla="*/ 1334003 h 1710520"/>
              <a:gd name="connsiteX20" fmla="*/ 1544642 w 2081210"/>
              <a:gd name="connsiteY20" fmla="*/ 1387791 h 1710520"/>
              <a:gd name="connsiteX21" fmla="*/ 1550618 w 2081210"/>
              <a:gd name="connsiteY21" fmla="*/ 1614897 h 1710520"/>
              <a:gd name="connsiteX22" fmla="*/ 1568548 w 2081210"/>
              <a:gd name="connsiteY22" fmla="*/ 1650756 h 1710520"/>
              <a:gd name="connsiteX23" fmla="*/ 1586477 w 2081210"/>
              <a:gd name="connsiteY23" fmla="*/ 1662709 h 1710520"/>
              <a:gd name="connsiteX24" fmla="*/ 1622336 w 2081210"/>
              <a:gd name="connsiteY24" fmla="*/ 1686615 h 1710520"/>
              <a:gd name="connsiteX25" fmla="*/ 1759795 w 2081210"/>
              <a:gd name="connsiteY25" fmla="*/ 1698568 h 1710520"/>
              <a:gd name="connsiteX26" fmla="*/ 1789677 w 2081210"/>
              <a:gd name="connsiteY26" fmla="*/ 1704544 h 1710520"/>
              <a:gd name="connsiteX27" fmla="*/ 1855418 w 2081210"/>
              <a:gd name="connsiteY27" fmla="*/ 1710520 h 1710520"/>
              <a:gd name="connsiteX28" fmla="*/ 1909206 w 2081210"/>
              <a:gd name="connsiteY28" fmla="*/ 1704544 h 1710520"/>
              <a:gd name="connsiteX29" fmla="*/ 1951042 w 2081210"/>
              <a:gd name="connsiteY29" fmla="*/ 1692591 h 1710520"/>
              <a:gd name="connsiteX30" fmla="*/ 1974948 w 2081210"/>
              <a:gd name="connsiteY30" fmla="*/ 1686615 h 1710520"/>
              <a:gd name="connsiteX31" fmla="*/ 2010806 w 2081210"/>
              <a:gd name="connsiteY31" fmla="*/ 1674662 h 1710520"/>
              <a:gd name="connsiteX32" fmla="*/ 2028736 w 2081210"/>
              <a:gd name="connsiteY32" fmla="*/ 1662709 h 1710520"/>
              <a:gd name="connsiteX33" fmla="*/ 2034712 w 2081210"/>
              <a:gd name="connsiteY33" fmla="*/ 1632826 h 1710520"/>
              <a:gd name="connsiteX34" fmla="*/ 2040689 w 2081210"/>
              <a:gd name="connsiteY34" fmla="*/ 1614897 h 1710520"/>
              <a:gd name="connsiteX35" fmla="*/ 2046665 w 2081210"/>
              <a:gd name="connsiteY35" fmla="*/ 1585015 h 1710520"/>
              <a:gd name="connsiteX36" fmla="*/ 2052642 w 2081210"/>
              <a:gd name="connsiteY36" fmla="*/ 1561109 h 1710520"/>
              <a:gd name="connsiteX37" fmla="*/ 2048692 w 2081210"/>
              <a:gd name="connsiteY37" fmla="*/ 1453532 h 1710520"/>
              <a:gd name="connsiteX38" fmla="*/ 2042742 w 2081210"/>
              <a:gd name="connsiteY38" fmla="*/ 1425624 h 1710520"/>
              <a:gd name="connsiteX39" fmla="*/ 2054694 w 2081210"/>
              <a:gd name="connsiteY39" fmla="*/ 1320049 h 1710520"/>
              <a:gd name="connsiteX40" fmla="*/ 2036792 w 2081210"/>
              <a:gd name="connsiteY40" fmla="*/ 967412 h 1710520"/>
              <a:gd name="connsiteX41" fmla="*/ 2052668 w 2081210"/>
              <a:gd name="connsiteY41" fmla="*/ 867838 h 1710520"/>
              <a:gd name="connsiteX42" fmla="*/ 2022837 w 2081210"/>
              <a:gd name="connsiteY42" fmla="*/ 853885 h 1710520"/>
              <a:gd name="connsiteX43" fmla="*/ 2052642 w 2081210"/>
              <a:gd name="connsiteY43" fmla="*/ 784168 h 1710520"/>
              <a:gd name="connsiteX44" fmla="*/ 2046665 w 2081210"/>
              <a:gd name="connsiteY44" fmla="*/ 760262 h 1710520"/>
              <a:gd name="connsiteX45" fmla="*/ 2034712 w 2081210"/>
              <a:gd name="connsiteY45" fmla="*/ 479368 h 1710520"/>
              <a:gd name="connsiteX46" fmla="*/ 2028736 w 2081210"/>
              <a:gd name="connsiteY46" fmla="*/ 461438 h 1710520"/>
              <a:gd name="connsiteX47" fmla="*/ 2016783 w 2081210"/>
              <a:gd name="connsiteY47" fmla="*/ 347885 h 1710520"/>
              <a:gd name="connsiteX48" fmla="*/ 2036635 w 2081210"/>
              <a:gd name="connsiteY48" fmla="*/ 306050 h 1710520"/>
              <a:gd name="connsiteX49" fmla="*/ 2022706 w 2081210"/>
              <a:gd name="connsiteY49" fmla="*/ 282144 h 1710520"/>
              <a:gd name="connsiteX50" fmla="*/ 2054486 w 2081210"/>
              <a:gd name="connsiteY50" fmla="*/ 286068 h 1710520"/>
              <a:gd name="connsiteX51" fmla="*/ 2044534 w 2081210"/>
              <a:gd name="connsiteY51" fmla="*/ 250234 h 1710520"/>
              <a:gd name="connsiteX52" fmla="*/ 2044508 w 2081210"/>
              <a:gd name="connsiteY52" fmla="*/ 218351 h 1710520"/>
              <a:gd name="connsiteX53" fmla="*/ 2044534 w 2081210"/>
              <a:gd name="connsiteY53" fmla="*/ 134655 h 1710520"/>
              <a:gd name="connsiteX54" fmla="*/ 2052512 w 2081210"/>
              <a:gd name="connsiteY54" fmla="*/ 69017 h 1710520"/>
              <a:gd name="connsiteX55" fmla="*/ 1962995 w 2081210"/>
              <a:gd name="connsiteY55" fmla="*/ 7226 h 1710520"/>
              <a:gd name="connsiteX56" fmla="*/ 1945065 w 2081210"/>
              <a:gd name="connsiteY56" fmla="*/ 1250 h 1710520"/>
              <a:gd name="connsiteX57" fmla="*/ 134195 w 2081210"/>
              <a:gd name="connsiteY57" fmla="*/ 7200 h 1710520"/>
              <a:gd name="connsiteX58" fmla="*/ 98336 w 2081210"/>
              <a:gd name="connsiteY58" fmla="*/ 7226 h 1710520"/>
              <a:gd name="connsiteX59" fmla="*/ 80406 w 2081210"/>
              <a:gd name="connsiteY59" fmla="*/ 19179 h 1710520"/>
              <a:gd name="connsiteX60" fmla="*/ 44548 w 2081210"/>
              <a:gd name="connsiteY60" fmla="*/ 31132 h 1710520"/>
              <a:gd name="connsiteX61" fmla="*/ 38571 w 2081210"/>
              <a:gd name="connsiteY61" fmla="*/ 61015 h 1710520"/>
              <a:gd name="connsiteX62" fmla="*/ 26618 w 2081210"/>
              <a:gd name="connsiteY62" fmla="*/ 96873 h 1710520"/>
              <a:gd name="connsiteX63" fmla="*/ 20642 w 2081210"/>
              <a:gd name="connsiteY63" fmla="*/ 306050 h 1710520"/>
              <a:gd name="connsiteX64" fmla="*/ 14665 w 2081210"/>
              <a:gd name="connsiteY64" fmla="*/ 329956 h 1710520"/>
              <a:gd name="connsiteX65" fmla="*/ 32595 w 2081210"/>
              <a:gd name="connsiteY65" fmla="*/ 569015 h 1710520"/>
              <a:gd name="connsiteX66" fmla="*/ 38571 w 2081210"/>
              <a:gd name="connsiteY66" fmla="*/ 592920 h 1710520"/>
              <a:gd name="connsiteX67" fmla="*/ 56500 w 2081210"/>
              <a:gd name="connsiteY67" fmla="*/ 634756 h 1710520"/>
              <a:gd name="connsiteX68" fmla="*/ 62477 w 2081210"/>
              <a:gd name="connsiteY68" fmla="*/ 700497 h 1710520"/>
              <a:gd name="connsiteX69" fmla="*/ 68453 w 2081210"/>
              <a:gd name="connsiteY69" fmla="*/ 730379 h 1710520"/>
              <a:gd name="connsiteX70" fmla="*/ 26618 w 2081210"/>
              <a:gd name="connsiteY70" fmla="*/ 831979 h 1710520"/>
              <a:gd name="connsiteX71" fmla="*/ 32672 w 2081210"/>
              <a:gd name="connsiteY71" fmla="*/ 867865 h 1710520"/>
              <a:gd name="connsiteX72" fmla="*/ 30672 w 2081210"/>
              <a:gd name="connsiteY72" fmla="*/ 895745 h 1710520"/>
              <a:gd name="connsiteX73" fmla="*/ 26618 w 2081210"/>
              <a:gd name="connsiteY73" fmla="*/ 921626 h 1710520"/>
              <a:gd name="connsiteX0" fmla="*/ 26618 w 2081210"/>
              <a:gd name="connsiteY0" fmla="*/ 921626 h 1710520"/>
              <a:gd name="connsiteX1" fmla="*/ 397159 w 2081210"/>
              <a:gd name="connsiteY1" fmla="*/ 933579 h 1710520"/>
              <a:gd name="connsiteX2" fmla="*/ 450948 w 2081210"/>
              <a:gd name="connsiteY2" fmla="*/ 939556 h 1710520"/>
              <a:gd name="connsiteX3" fmla="*/ 522665 w 2081210"/>
              <a:gd name="connsiteY3" fmla="*/ 957485 h 1710520"/>
              <a:gd name="connsiteX4" fmla="*/ 666100 w 2081210"/>
              <a:gd name="connsiteY4" fmla="*/ 951509 h 1710520"/>
              <a:gd name="connsiteX5" fmla="*/ 731842 w 2081210"/>
              <a:gd name="connsiteY5" fmla="*/ 933579 h 1710520"/>
              <a:gd name="connsiteX6" fmla="*/ 749771 w 2081210"/>
              <a:gd name="connsiteY6" fmla="*/ 927603 h 1710520"/>
              <a:gd name="connsiteX7" fmla="*/ 785630 w 2081210"/>
              <a:gd name="connsiteY7" fmla="*/ 909673 h 1710520"/>
              <a:gd name="connsiteX8" fmla="*/ 803559 w 2081210"/>
              <a:gd name="connsiteY8" fmla="*/ 897720 h 1710520"/>
              <a:gd name="connsiteX9" fmla="*/ 857348 w 2081210"/>
              <a:gd name="connsiteY9" fmla="*/ 885768 h 1710520"/>
              <a:gd name="connsiteX10" fmla="*/ 1060548 w 2081210"/>
              <a:gd name="connsiteY10" fmla="*/ 873815 h 1710520"/>
              <a:gd name="connsiteX11" fmla="*/ 1084453 w 2081210"/>
              <a:gd name="connsiteY11" fmla="*/ 867838 h 1710520"/>
              <a:gd name="connsiteX12" fmla="*/ 1389253 w 2081210"/>
              <a:gd name="connsiteY12" fmla="*/ 873815 h 1710520"/>
              <a:gd name="connsiteX13" fmla="*/ 1407183 w 2081210"/>
              <a:gd name="connsiteY13" fmla="*/ 879791 h 1710520"/>
              <a:gd name="connsiteX14" fmla="*/ 1466948 w 2081210"/>
              <a:gd name="connsiteY14" fmla="*/ 885768 h 1710520"/>
              <a:gd name="connsiteX15" fmla="*/ 1526712 w 2081210"/>
              <a:gd name="connsiteY15" fmla="*/ 897720 h 1710520"/>
              <a:gd name="connsiteX16" fmla="*/ 1562571 w 2081210"/>
              <a:gd name="connsiteY16" fmla="*/ 969438 h 1710520"/>
              <a:gd name="connsiteX17" fmla="*/ 1568548 w 2081210"/>
              <a:gd name="connsiteY17" fmla="*/ 987368 h 1710520"/>
              <a:gd name="connsiteX18" fmla="*/ 1556595 w 2081210"/>
              <a:gd name="connsiteY18" fmla="*/ 1310097 h 1710520"/>
              <a:gd name="connsiteX19" fmla="*/ 1550618 w 2081210"/>
              <a:gd name="connsiteY19" fmla="*/ 1334003 h 1710520"/>
              <a:gd name="connsiteX20" fmla="*/ 1544642 w 2081210"/>
              <a:gd name="connsiteY20" fmla="*/ 1387791 h 1710520"/>
              <a:gd name="connsiteX21" fmla="*/ 1550618 w 2081210"/>
              <a:gd name="connsiteY21" fmla="*/ 1614897 h 1710520"/>
              <a:gd name="connsiteX22" fmla="*/ 1568548 w 2081210"/>
              <a:gd name="connsiteY22" fmla="*/ 1650756 h 1710520"/>
              <a:gd name="connsiteX23" fmla="*/ 1586477 w 2081210"/>
              <a:gd name="connsiteY23" fmla="*/ 1662709 h 1710520"/>
              <a:gd name="connsiteX24" fmla="*/ 1622336 w 2081210"/>
              <a:gd name="connsiteY24" fmla="*/ 1686615 h 1710520"/>
              <a:gd name="connsiteX25" fmla="*/ 1759795 w 2081210"/>
              <a:gd name="connsiteY25" fmla="*/ 1698568 h 1710520"/>
              <a:gd name="connsiteX26" fmla="*/ 1789677 w 2081210"/>
              <a:gd name="connsiteY26" fmla="*/ 1704544 h 1710520"/>
              <a:gd name="connsiteX27" fmla="*/ 1855418 w 2081210"/>
              <a:gd name="connsiteY27" fmla="*/ 1710520 h 1710520"/>
              <a:gd name="connsiteX28" fmla="*/ 1909206 w 2081210"/>
              <a:gd name="connsiteY28" fmla="*/ 1704544 h 1710520"/>
              <a:gd name="connsiteX29" fmla="*/ 1951042 w 2081210"/>
              <a:gd name="connsiteY29" fmla="*/ 1692591 h 1710520"/>
              <a:gd name="connsiteX30" fmla="*/ 1974948 w 2081210"/>
              <a:gd name="connsiteY30" fmla="*/ 1686615 h 1710520"/>
              <a:gd name="connsiteX31" fmla="*/ 2010806 w 2081210"/>
              <a:gd name="connsiteY31" fmla="*/ 1674662 h 1710520"/>
              <a:gd name="connsiteX32" fmla="*/ 2028736 w 2081210"/>
              <a:gd name="connsiteY32" fmla="*/ 1662709 h 1710520"/>
              <a:gd name="connsiteX33" fmla="*/ 2034712 w 2081210"/>
              <a:gd name="connsiteY33" fmla="*/ 1632826 h 1710520"/>
              <a:gd name="connsiteX34" fmla="*/ 2040689 w 2081210"/>
              <a:gd name="connsiteY34" fmla="*/ 1614897 h 1710520"/>
              <a:gd name="connsiteX35" fmla="*/ 2046665 w 2081210"/>
              <a:gd name="connsiteY35" fmla="*/ 1585015 h 1710520"/>
              <a:gd name="connsiteX36" fmla="*/ 2052642 w 2081210"/>
              <a:gd name="connsiteY36" fmla="*/ 1561109 h 1710520"/>
              <a:gd name="connsiteX37" fmla="*/ 2048692 w 2081210"/>
              <a:gd name="connsiteY37" fmla="*/ 1453532 h 1710520"/>
              <a:gd name="connsiteX38" fmla="*/ 2042742 w 2081210"/>
              <a:gd name="connsiteY38" fmla="*/ 1425624 h 1710520"/>
              <a:gd name="connsiteX39" fmla="*/ 2054694 w 2081210"/>
              <a:gd name="connsiteY39" fmla="*/ 1320049 h 1710520"/>
              <a:gd name="connsiteX40" fmla="*/ 2036792 w 2081210"/>
              <a:gd name="connsiteY40" fmla="*/ 967412 h 1710520"/>
              <a:gd name="connsiteX41" fmla="*/ 2052668 w 2081210"/>
              <a:gd name="connsiteY41" fmla="*/ 867838 h 1710520"/>
              <a:gd name="connsiteX42" fmla="*/ 2022837 w 2081210"/>
              <a:gd name="connsiteY42" fmla="*/ 853885 h 1710520"/>
              <a:gd name="connsiteX43" fmla="*/ 2052642 w 2081210"/>
              <a:gd name="connsiteY43" fmla="*/ 784168 h 1710520"/>
              <a:gd name="connsiteX44" fmla="*/ 2046665 w 2081210"/>
              <a:gd name="connsiteY44" fmla="*/ 760262 h 1710520"/>
              <a:gd name="connsiteX45" fmla="*/ 2034712 w 2081210"/>
              <a:gd name="connsiteY45" fmla="*/ 479368 h 1710520"/>
              <a:gd name="connsiteX46" fmla="*/ 2028736 w 2081210"/>
              <a:gd name="connsiteY46" fmla="*/ 461438 h 1710520"/>
              <a:gd name="connsiteX47" fmla="*/ 2016783 w 2081210"/>
              <a:gd name="connsiteY47" fmla="*/ 347885 h 1710520"/>
              <a:gd name="connsiteX48" fmla="*/ 2036635 w 2081210"/>
              <a:gd name="connsiteY48" fmla="*/ 306050 h 1710520"/>
              <a:gd name="connsiteX49" fmla="*/ 2022706 w 2081210"/>
              <a:gd name="connsiteY49" fmla="*/ 282144 h 1710520"/>
              <a:gd name="connsiteX50" fmla="*/ 2054486 w 2081210"/>
              <a:gd name="connsiteY50" fmla="*/ 286068 h 1710520"/>
              <a:gd name="connsiteX51" fmla="*/ 2044534 w 2081210"/>
              <a:gd name="connsiteY51" fmla="*/ 250234 h 1710520"/>
              <a:gd name="connsiteX52" fmla="*/ 2044508 w 2081210"/>
              <a:gd name="connsiteY52" fmla="*/ 218351 h 1710520"/>
              <a:gd name="connsiteX53" fmla="*/ 2044534 w 2081210"/>
              <a:gd name="connsiteY53" fmla="*/ 134655 h 1710520"/>
              <a:gd name="connsiteX54" fmla="*/ 2052512 w 2081210"/>
              <a:gd name="connsiteY54" fmla="*/ 69017 h 1710520"/>
              <a:gd name="connsiteX55" fmla="*/ 1962995 w 2081210"/>
              <a:gd name="connsiteY55" fmla="*/ 7226 h 1710520"/>
              <a:gd name="connsiteX56" fmla="*/ 1945065 w 2081210"/>
              <a:gd name="connsiteY56" fmla="*/ 1250 h 1710520"/>
              <a:gd name="connsiteX57" fmla="*/ 134195 w 2081210"/>
              <a:gd name="connsiteY57" fmla="*/ 7200 h 1710520"/>
              <a:gd name="connsiteX58" fmla="*/ 98336 w 2081210"/>
              <a:gd name="connsiteY58" fmla="*/ 7226 h 1710520"/>
              <a:gd name="connsiteX59" fmla="*/ 80406 w 2081210"/>
              <a:gd name="connsiteY59" fmla="*/ 19179 h 1710520"/>
              <a:gd name="connsiteX60" fmla="*/ 44548 w 2081210"/>
              <a:gd name="connsiteY60" fmla="*/ 31132 h 1710520"/>
              <a:gd name="connsiteX61" fmla="*/ 38571 w 2081210"/>
              <a:gd name="connsiteY61" fmla="*/ 61015 h 1710520"/>
              <a:gd name="connsiteX62" fmla="*/ 26618 w 2081210"/>
              <a:gd name="connsiteY62" fmla="*/ 96873 h 1710520"/>
              <a:gd name="connsiteX63" fmla="*/ 20642 w 2081210"/>
              <a:gd name="connsiteY63" fmla="*/ 306050 h 1710520"/>
              <a:gd name="connsiteX64" fmla="*/ 14665 w 2081210"/>
              <a:gd name="connsiteY64" fmla="*/ 329956 h 1710520"/>
              <a:gd name="connsiteX65" fmla="*/ 32595 w 2081210"/>
              <a:gd name="connsiteY65" fmla="*/ 569015 h 1710520"/>
              <a:gd name="connsiteX66" fmla="*/ 38571 w 2081210"/>
              <a:gd name="connsiteY66" fmla="*/ 592920 h 1710520"/>
              <a:gd name="connsiteX67" fmla="*/ 56500 w 2081210"/>
              <a:gd name="connsiteY67" fmla="*/ 634756 h 1710520"/>
              <a:gd name="connsiteX68" fmla="*/ 62477 w 2081210"/>
              <a:gd name="connsiteY68" fmla="*/ 700497 h 1710520"/>
              <a:gd name="connsiteX69" fmla="*/ 40624 w 2081210"/>
              <a:gd name="connsiteY69" fmla="*/ 726403 h 1710520"/>
              <a:gd name="connsiteX70" fmla="*/ 26618 w 2081210"/>
              <a:gd name="connsiteY70" fmla="*/ 831979 h 1710520"/>
              <a:gd name="connsiteX71" fmla="*/ 32672 w 2081210"/>
              <a:gd name="connsiteY71" fmla="*/ 867865 h 1710520"/>
              <a:gd name="connsiteX72" fmla="*/ 30672 w 2081210"/>
              <a:gd name="connsiteY72" fmla="*/ 895745 h 1710520"/>
              <a:gd name="connsiteX73" fmla="*/ 26618 w 2081210"/>
              <a:gd name="connsiteY73" fmla="*/ 921626 h 1710520"/>
              <a:gd name="connsiteX0" fmla="*/ 26618 w 2081210"/>
              <a:gd name="connsiteY0" fmla="*/ 921626 h 1710520"/>
              <a:gd name="connsiteX1" fmla="*/ 397159 w 2081210"/>
              <a:gd name="connsiteY1" fmla="*/ 933579 h 1710520"/>
              <a:gd name="connsiteX2" fmla="*/ 450948 w 2081210"/>
              <a:gd name="connsiteY2" fmla="*/ 939556 h 1710520"/>
              <a:gd name="connsiteX3" fmla="*/ 522665 w 2081210"/>
              <a:gd name="connsiteY3" fmla="*/ 957485 h 1710520"/>
              <a:gd name="connsiteX4" fmla="*/ 666100 w 2081210"/>
              <a:gd name="connsiteY4" fmla="*/ 951509 h 1710520"/>
              <a:gd name="connsiteX5" fmla="*/ 731842 w 2081210"/>
              <a:gd name="connsiteY5" fmla="*/ 933579 h 1710520"/>
              <a:gd name="connsiteX6" fmla="*/ 749771 w 2081210"/>
              <a:gd name="connsiteY6" fmla="*/ 927603 h 1710520"/>
              <a:gd name="connsiteX7" fmla="*/ 785630 w 2081210"/>
              <a:gd name="connsiteY7" fmla="*/ 909673 h 1710520"/>
              <a:gd name="connsiteX8" fmla="*/ 803559 w 2081210"/>
              <a:gd name="connsiteY8" fmla="*/ 897720 h 1710520"/>
              <a:gd name="connsiteX9" fmla="*/ 857348 w 2081210"/>
              <a:gd name="connsiteY9" fmla="*/ 885768 h 1710520"/>
              <a:gd name="connsiteX10" fmla="*/ 1060548 w 2081210"/>
              <a:gd name="connsiteY10" fmla="*/ 873815 h 1710520"/>
              <a:gd name="connsiteX11" fmla="*/ 1084453 w 2081210"/>
              <a:gd name="connsiteY11" fmla="*/ 867838 h 1710520"/>
              <a:gd name="connsiteX12" fmla="*/ 1389253 w 2081210"/>
              <a:gd name="connsiteY12" fmla="*/ 873815 h 1710520"/>
              <a:gd name="connsiteX13" fmla="*/ 1407183 w 2081210"/>
              <a:gd name="connsiteY13" fmla="*/ 879791 h 1710520"/>
              <a:gd name="connsiteX14" fmla="*/ 1466948 w 2081210"/>
              <a:gd name="connsiteY14" fmla="*/ 885768 h 1710520"/>
              <a:gd name="connsiteX15" fmla="*/ 1526712 w 2081210"/>
              <a:gd name="connsiteY15" fmla="*/ 897720 h 1710520"/>
              <a:gd name="connsiteX16" fmla="*/ 1562571 w 2081210"/>
              <a:gd name="connsiteY16" fmla="*/ 969438 h 1710520"/>
              <a:gd name="connsiteX17" fmla="*/ 1568548 w 2081210"/>
              <a:gd name="connsiteY17" fmla="*/ 987368 h 1710520"/>
              <a:gd name="connsiteX18" fmla="*/ 1556595 w 2081210"/>
              <a:gd name="connsiteY18" fmla="*/ 1310097 h 1710520"/>
              <a:gd name="connsiteX19" fmla="*/ 1550618 w 2081210"/>
              <a:gd name="connsiteY19" fmla="*/ 1334003 h 1710520"/>
              <a:gd name="connsiteX20" fmla="*/ 1544642 w 2081210"/>
              <a:gd name="connsiteY20" fmla="*/ 1387791 h 1710520"/>
              <a:gd name="connsiteX21" fmla="*/ 1550618 w 2081210"/>
              <a:gd name="connsiteY21" fmla="*/ 1614897 h 1710520"/>
              <a:gd name="connsiteX22" fmla="*/ 1568548 w 2081210"/>
              <a:gd name="connsiteY22" fmla="*/ 1650756 h 1710520"/>
              <a:gd name="connsiteX23" fmla="*/ 1586477 w 2081210"/>
              <a:gd name="connsiteY23" fmla="*/ 1662709 h 1710520"/>
              <a:gd name="connsiteX24" fmla="*/ 1622336 w 2081210"/>
              <a:gd name="connsiteY24" fmla="*/ 1686615 h 1710520"/>
              <a:gd name="connsiteX25" fmla="*/ 1759795 w 2081210"/>
              <a:gd name="connsiteY25" fmla="*/ 1698568 h 1710520"/>
              <a:gd name="connsiteX26" fmla="*/ 1789677 w 2081210"/>
              <a:gd name="connsiteY26" fmla="*/ 1704544 h 1710520"/>
              <a:gd name="connsiteX27" fmla="*/ 1855418 w 2081210"/>
              <a:gd name="connsiteY27" fmla="*/ 1710520 h 1710520"/>
              <a:gd name="connsiteX28" fmla="*/ 1909206 w 2081210"/>
              <a:gd name="connsiteY28" fmla="*/ 1704544 h 1710520"/>
              <a:gd name="connsiteX29" fmla="*/ 1951042 w 2081210"/>
              <a:gd name="connsiteY29" fmla="*/ 1692591 h 1710520"/>
              <a:gd name="connsiteX30" fmla="*/ 1974948 w 2081210"/>
              <a:gd name="connsiteY30" fmla="*/ 1686615 h 1710520"/>
              <a:gd name="connsiteX31" fmla="*/ 2010806 w 2081210"/>
              <a:gd name="connsiteY31" fmla="*/ 1674662 h 1710520"/>
              <a:gd name="connsiteX32" fmla="*/ 2028736 w 2081210"/>
              <a:gd name="connsiteY32" fmla="*/ 1662709 h 1710520"/>
              <a:gd name="connsiteX33" fmla="*/ 2034712 w 2081210"/>
              <a:gd name="connsiteY33" fmla="*/ 1632826 h 1710520"/>
              <a:gd name="connsiteX34" fmla="*/ 2040689 w 2081210"/>
              <a:gd name="connsiteY34" fmla="*/ 1614897 h 1710520"/>
              <a:gd name="connsiteX35" fmla="*/ 2046665 w 2081210"/>
              <a:gd name="connsiteY35" fmla="*/ 1585015 h 1710520"/>
              <a:gd name="connsiteX36" fmla="*/ 2052642 w 2081210"/>
              <a:gd name="connsiteY36" fmla="*/ 1561109 h 1710520"/>
              <a:gd name="connsiteX37" fmla="*/ 2048692 w 2081210"/>
              <a:gd name="connsiteY37" fmla="*/ 1453532 h 1710520"/>
              <a:gd name="connsiteX38" fmla="*/ 2042742 w 2081210"/>
              <a:gd name="connsiteY38" fmla="*/ 1425624 h 1710520"/>
              <a:gd name="connsiteX39" fmla="*/ 2054694 w 2081210"/>
              <a:gd name="connsiteY39" fmla="*/ 1320049 h 1710520"/>
              <a:gd name="connsiteX40" fmla="*/ 2036792 w 2081210"/>
              <a:gd name="connsiteY40" fmla="*/ 967412 h 1710520"/>
              <a:gd name="connsiteX41" fmla="*/ 2052668 w 2081210"/>
              <a:gd name="connsiteY41" fmla="*/ 867838 h 1710520"/>
              <a:gd name="connsiteX42" fmla="*/ 2022837 w 2081210"/>
              <a:gd name="connsiteY42" fmla="*/ 853885 h 1710520"/>
              <a:gd name="connsiteX43" fmla="*/ 2052642 w 2081210"/>
              <a:gd name="connsiteY43" fmla="*/ 784168 h 1710520"/>
              <a:gd name="connsiteX44" fmla="*/ 2046665 w 2081210"/>
              <a:gd name="connsiteY44" fmla="*/ 760262 h 1710520"/>
              <a:gd name="connsiteX45" fmla="*/ 2034712 w 2081210"/>
              <a:gd name="connsiteY45" fmla="*/ 479368 h 1710520"/>
              <a:gd name="connsiteX46" fmla="*/ 2028736 w 2081210"/>
              <a:gd name="connsiteY46" fmla="*/ 461438 h 1710520"/>
              <a:gd name="connsiteX47" fmla="*/ 2016783 w 2081210"/>
              <a:gd name="connsiteY47" fmla="*/ 347885 h 1710520"/>
              <a:gd name="connsiteX48" fmla="*/ 2036635 w 2081210"/>
              <a:gd name="connsiteY48" fmla="*/ 306050 h 1710520"/>
              <a:gd name="connsiteX49" fmla="*/ 2022706 w 2081210"/>
              <a:gd name="connsiteY49" fmla="*/ 282144 h 1710520"/>
              <a:gd name="connsiteX50" fmla="*/ 2054486 w 2081210"/>
              <a:gd name="connsiteY50" fmla="*/ 286068 h 1710520"/>
              <a:gd name="connsiteX51" fmla="*/ 2044534 w 2081210"/>
              <a:gd name="connsiteY51" fmla="*/ 250234 h 1710520"/>
              <a:gd name="connsiteX52" fmla="*/ 2044508 w 2081210"/>
              <a:gd name="connsiteY52" fmla="*/ 218351 h 1710520"/>
              <a:gd name="connsiteX53" fmla="*/ 2044534 w 2081210"/>
              <a:gd name="connsiteY53" fmla="*/ 134655 h 1710520"/>
              <a:gd name="connsiteX54" fmla="*/ 2052512 w 2081210"/>
              <a:gd name="connsiteY54" fmla="*/ 69017 h 1710520"/>
              <a:gd name="connsiteX55" fmla="*/ 1962995 w 2081210"/>
              <a:gd name="connsiteY55" fmla="*/ 7226 h 1710520"/>
              <a:gd name="connsiteX56" fmla="*/ 1945065 w 2081210"/>
              <a:gd name="connsiteY56" fmla="*/ 1250 h 1710520"/>
              <a:gd name="connsiteX57" fmla="*/ 134195 w 2081210"/>
              <a:gd name="connsiteY57" fmla="*/ 7200 h 1710520"/>
              <a:gd name="connsiteX58" fmla="*/ 98336 w 2081210"/>
              <a:gd name="connsiteY58" fmla="*/ 7226 h 1710520"/>
              <a:gd name="connsiteX59" fmla="*/ 80406 w 2081210"/>
              <a:gd name="connsiteY59" fmla="*/ 19179 h 1710520"/>
              <a:gd name="connsiteX60" fmla="*/ 44548 w 2081210"/>
              <a:gd name="connsiteY60" fmla="*/ 31132 h 1710520"/>
              <a:gd name="connsiteX61" fmla="*/ 38571 w 2081210"/>
              <a:gd name="connsiteY61" fmla="*/ 61015 h 1710520"/>
              <a:gd name="connsiteX62" fmla="*/ 26618 w 2081210"/>
              <a:gd name="connsiteY62" fmla="*/ 96873 h 1710520"/>
              <a:gd name="connsiteX63" fmla="*/ 20642 w 2081210"/>
              <a:gd name="connsiteY63" fmla="*/ 306050 h 1710520"/>
              <a:gd name="connsiteX64" fmla="*/ 14665 w 2081210"/>
              <a:gd name="connsiteY64" fmla="*/ 329956 h 1710520"/>
              <a:gd name="connsiteX65" fmla="*/ 32595 w 2081210"/>
              <a:gd name="connsiteY65" fmla="*/ 569015 h 1710520"/>
              <a:gd name="connsiteX66" fmla="*/ 38571 w 2081210"/>
              <a:gd name="connsiteY66" fmla="*/ 592920 h 1710520"/>
              <a:gd name="connsiteX67" fmla="*/ 40597 w 2081210"/>
              <a:gd name="connsiteY67" fmla="*/ 634756 h 1710520"/>
              <a:gd name="connsiteX68" fmla="*/ 62477 w 2081210"/>
              <a:gd name="connsiteY68" fmla="*/ 700497 h 1710520"/>
              <a:gd name="connsiteX69" fmla="*/ 40624 w 2081210"/>
              <a:gd name="connsiteY69" fmla="*/ 726403 h 1710520"/>
              <a:gd name="connsiteX70" fmla="*/ 26618 w 2081210"/>
              <a:gd name="connsiteY70" fmla="*/ 831979 h 1710520"/>
              <a:gd name="connsiteX71" fmla="*/ 32672 w 2081210"/>
              <a:gd name="connsiteY71" fmla="*/ 867865 h 1710520"/>
              <a:gd name="connsiteX72" fmla="*/ 30672 w 2081210"/>
              <a:gd name="connsiteY72" fmla="*/ 895745 h 1710520"/>
              <a:gd name="connsiteX73" fmla="*/ 26618 w 2081210"/>
              <a:gd name="connsiteY73" fmla="*/ 921626 h 1710520"/>
              <a:gd name="connsiteX0" fmla="*/ 26618 w 2087048"/>
              <a:gd name="connsiteY0" fmla="*/ 921626 h 1710520"/>
              <a:gd name="connsiteX1" fmla="*/ 397159 w 2087048"/>
              <a:gd name="connsiteY1" fmla="*/ 933579 h 1710520"/>
              <a:gd name="connsiteX2" fmla="*/ 450948 w 2087048"/>
              <a:gd name="connsiteY2" fmla="*/ 939556 h 1710520"/>
              <a:gd name="connsiteX3" fmla="*/ 522665 w 2087048"/>
              <a:gd name="connsiteY3" fmla="*/ 957485 h 1710520"/>
              <a:gd name="connsiteX4" fmla="*/ 666100 w 2087048"/>
              <a:gd name="connsiteY4" fmla="*/ 951509 h 1710520"/>
              <a:gd name="connsiteX5" fmla="*/ 731842 w 2087048"/>
              <a:gd name="connsiteY5" fmla="*/ 933579 h 1710520"/>
              <a:gd name="connsiteX6" fmla="*/ 749771 w 2087048"/>
              <a:gd name="connsiteY6" fmla="*/ 927603 h 1710520"/>
              <a:gd name="connsiteX7" fmla="*/ 785630 w 2087048"/>
              <a:gd name="connsiteY7" fmla="*/ 909673 h 1710520"/>
              <a:gd name="connsiteX8" fmla="*/ 803559 w 2087048"/>
              <a:gd name="connsiteY8" fmla="*/ 897720 h 1710520"/>
              <a:gd name="connsiteX9" fmla="*/ 857348 w 2087048"/>
              <a:gd name="connsiteY9" fmla="*/ 885768 h 1710520"/>
              <a:gd name="connsiteX10" fmla="*/ 1060548 w 2087048"/>
              <a:gd name="connsiteY10" fmla="*/ 873815 h 1710520"/>
              <a:gd name="connsiteX11" fmla="*/ 1084453 w 2087048"/>
              <a:gd name="connsiteY11" fmla="*/ 867838 h 1710520"/>
              <a:gd name="connsiteX12" fmla="*/ 1389253 w 2087048"/>
              <a:gd name="connsiteY12" fmla="*/ 873815 h 1710520"/>
              <a:gd name="connsiteX13" fmla="*/ 1407183 w 2087048"/>
              <a:gd name="connsiteY13" fmla="*/ 879791 h 1710520"/>
              <a:gd name="connsiteX14" fmla="*/ 1466948 w 2087048"/>
              <a:gd name="connsiteY14" fmla="*/ 885768 h 1710520"/>
              <a:gd name="connsiteX15" fmla="*/ 1526712 w 2087048"/>
              <a:gd name="connsiteY15" fmla="*/ 897720 h 1710520"/>
              <a:gd name="connsiteX16" fmla="*/ 1562571 w 2087048"/>
              <a:gd name="connsiteY16" fmla="*/ 969438 h 1710520"/>
              <a:gd name="connsiteX17" fmla="*/ 1568548 w 2087048"/>
              <a:gd name="connsiteY17" fmla="*/ 987368 h 1710520"/>
              <a:gd name="connsiteX18" fmla="*/ 1556595 w 2087048"/>
              <a:gd name="connsiteY18" fmla="*/ 1310097 h 1710520"/>
              <a:gd name="connsiteX19" fmla="*/ 1550618 w 2087048"/>
              <a:gd name="connsiteY19" fmla="*/ 1334003 h 1710520"/>
              <a:gd name="connsiteX20" fmla="*/ 1544642 w 2087048"/>
              <a:gd name="connsiteY20" fmla="*/ 1387791 h 1710520"/>
              <a:gd name="connsiteX21" fmla="*/ 1550618 w 2087048"/>
              <a:gd name="connsiteY21" fmla="*/ 1614897 h 1710520"/>
              <a:gd name="connsiteX22" fmla="*/ 1568548 w 2087048"/>
              <a:gd name="connsiteY22" fmla="*/ 1650756 h 1710520"/>
              <a:gd name="connsiteX23" fmla="*/ 1586477 w 2087048"/>
              <a:gd name="connsiteY23" fmla="*/ 1662709 h 1710520"/>
              <a:gd name="connsiteX24" fmla="*/ 1622336 w 2087048"/>
              <a:gd name="connsiteY24" fmla="*/ 1686615 h 1710520"/>
              <a:gd name="connsiteX25" fmla="*/ 1759795 w 2087048"/>
              <a:gd name="connsiteY25" fmla="*/ 1698568 h 1710520"/>
              <a:gd name="connsiteX26" fmla="*/ 1789677 w 2087048"/>
              <a:gd name="connsiteY26" fmla="*/ 1704544 h 1710520"/>
              <a:gd name="connsiteX27" fmla="*/ 1855418 w 2087048"/>
              <a:gd name="connsiteY27" fmla="*/ 1710520 h 1710520"/>
              <a:gd name="connsiteX28" fmla="*/ 1909206 w 2087048"/>
              <a:gd name="connsiteY28" fmla="*/ 1704544 h 1710520"/>
              <a:gd name="connsiteX29" fmla="*/ 1951042 w 2087048"/>
              <a:gd name="connsiteY29" fmla="*/ 1692591 h 1710520"/>
              <a:gd name="connsiteX30" fmla="*/ 1974948 w 2087048"/>
              <a:gd name="connsiteY30" fmla="*/ 1686615 h 1710520"/>
              <a:gd name="connsiteX31" fmla="*/ 2010806 w 2087048"/>
              <a:gd name="connsiteY31" fmla="*/ 1674662 h 1710520"/>
              <a:gd name="connsiteX32" fmla="*/ 2028736 w 2087048"/>
              <a:gd name="connsiteY32" fmla="*/ 1662709 h 1710520"/>
              <a:gd name="connsiteX33" fmla="*/ 2034712 w 2087048"/>
              <a:gd name="connsiteY33" fmla="*/ 1632826 h 1710520"/>
              <a:gd name="connsiteX34" fmla="*/ 2040689 w 2087048"/>
              <a:gd name="connsiteY34" fmla="*/ 1614897 h 1710520"/>
              <a:gd name="connsiteX35" fmla="*/ 2046665 w 2087048"/>
              <a:gd name="connsiteY35" fmla="*/ 1585015 h 1710520"/>
              <a:gd name="connsiteX36" fmla="*/ 2052642 w 2087048"/>
              <a:gd name="connsiteY36" fmla="*/ 1561109 h 1710520"/>
              <a:gd name="connsiteX37" fmla="*/ 2048692 w 2087048"/>
              <a:gd name="connsiteY37" fmla="*/ 1453532 h 1710520"/>
              <a:gd name="connsiteX38" fmla="*/ 2042742 w 2087048"/>
              <a:gd name="connsiteY38" fmla="*/ 1425624 h 1710520"/>
              <a:gd name="connsiteX39" fmla="*/ 2054694 w 2087048"/>
              <a:gd name="connsiteY39" fmla="*/ 1320049 h 1710520"/>
              <a:gd name="connsiteX40" fmla="*/ 2036792 w 2087048"/>
              <a:gd name="connsiteY40" fmla="*/ 967412 h 1710520"/>
              <a:gd name="connsiteX41" fmla="*/ 2052668 w 2087048"/>
              <a:gd name="connsiteY41" fmla="*/ 867838 h 1710520"/>
              <a:gd name="connsiteX42" fmla="*/ 2022837 w 2087048"/>
              <a:gd name="connsiteY42" fmla="*/ 853885 h 1710520"/>
              <a:gd name="connsiteX43" fmla="*/ 2052642 w 2087048"/>
              <a:gd name="connsiteY43" fmla="*/ 784168 h 1710520"/>
              <a:gd name="connsiteX44" fmla="*/ 2046665 w 2087048"/>
              <a:gd name="connsiteY44" fmla="*/ 760262 h 1710520"/>
              <a:gd name="connsiteX45" fmla="*/ 2034712 w 2087048"/>
              <a:gd name="connsiteY45" fmla="*/ 479368 h 1710520"/>
              <a:gd name="connsiteX46" fmla="*/ 2028736 w 2087048"/>
              <a:gd name="connsiteY46" fmla="*/ 461438 h 1710520"/>
              <a:gd name="connsiteX47" fmla="*/ 2087018 w 2087048"/>
              <a:gd name="connsiteY47" fmla="*/ 341501 h 1710520"/>
              <a:gd name="connsiteX48" fmla="*/ 2036635 w 2087048"/>
              <a:gd name="connsiteY48" fmla="*/ 306050 h 1710520"/>
              <a:gd name="connsiteX49" fmla="*/ 2022706 w 2087048"/>
              <a:gd name="connsiteY49" fmla="*/ 282144 h 1710520"/>
              <a:gd name="connsiteX50" fmla="*/ 2054486 w 2087048"/>
              <a:gd name="connsiteY50" fmla="*/ 286068 h 1710520"/>
              <a:gd name="connsiteX51" fmla="*/ 2044534 w 2087048"/>
              <a:gd name="connsiteY51" fmla="*/ 250234 h 1710520"/>
              <a:gd name="connsiteX52" fmla="*/ 2044508 w 2087048"/>
              <a:gd name="connsiteY52" fmla="*/ 218351 h 1710520"/>
              <a:gd name="connsiteX53" fmla="*/ 2044534 w 2087048"/>
              <a:gd name="connsiteY53" fmla="*/ 134655 h 1710520"/>
              <a:gd name="connsiteX54" fmla="*/ 2052512 w 2087048"/>
              <a:gd name="connsiteY54" fmla="*/ 69017 h 1710520"/>
              <a:gd name="connsiteX55" fmla="*/ 1962995 w 2087048"/>
              <a:gd name="connsiteY55" fmla="*/ 7226 h 1710520"/>
              <a:gd name="connsiteX56" fmla="*/ 1945065 w 2087048"/>
              <a:gd name="connsiteY56" fmla="*/ 1250 h 1710520"/>
              <a:gd name="connsiteX57" fmla="*/ 134195 w 2087048"/>
              <a:gd name="connsiteY57" fmla="*/ 7200 h 1710520"/>
              <a:gd name="connsiteX58" fmla="*/ 98336 w 2087048"/>
              <a:gd name="connsiteY58" fmla="*/ 7226 h 1710520"/>
              <a:gd name="connsiteX59" fmla="*/ 80406 w 2087048"/>
              <a:gd name="connsiteY59" fmla="*/ 19179 h 1710520"/>
              <a:gd name="connsiteX60" fmla="*/ 44548 w 2087048"/>
              <a:gd name="connsiteY60" fmla="*/ 31132 h 1710520"/>
              <a:gd name="connsiteX61" fmla="*/ 38571 w 2087048"/>
              <a:gd name="connsiteY61" fmla="*/ 61015 h 1710520"/>
              <a:gd name="connsiteX62" fmla="*/ 26618 w 2087048"/>
              <a:gd name="connsiteY62" fmla="*/ 96873 h 1710520"/>
              <a:gd name="connsiteX63" fmla="*/ 20642 w 2087048"/>
              <a:gd name="connsiteY63" fmla="*/ 306050 h 1710520"/>
              <a:gd name="connsiteX64" fmla="*/ 14665 w 2087048"/>
              <a:gd name="connsiteY64" fmla="*/ 329956 h 1710520"/>
              <a:gd name="connsiteX65" fmla="*/ 32595 w 2087048"/>
              <a:gd name="connsiteY65" fmla="*/ 569015 h 1710520"/>
              <a:gd name="connsiteX66" fmla="*/ 38571 w 2087048"/>
              <a:gd name="connsiteY66" fmla="*/ 592920 h 1710520"/>
              <a:gd name="connsiteX67" fmla="*/ 40597 w 2087048"/>
              <a:gd name="connsiteY67" fmla="*/ 634756 h 1710520"/>
              <a:gd name="connsiteX68" fmla="*/ 62477 w 2087048"/>
              <a:gd name="connsiteY68" fmla="*/ 700497 h 1710520"/>
              <a:gd name="connsiteX69" fmla="*/ 40624 w 2087048"/>
              <a:gd name="connsiteY69" fmla="*/ 726403 h 1710520"/>
              <a:gd name="connsiteX70" fmla="*/ 26618 w 2087048"/>
              <a:gd name="connsiteY70" fmla="*/ 831979 h 1710520"/>
              <a:gd name="connsiteX71" fmla="*/ 32672 w 2087048"/>
              <a:gd name="connsiteY71" fmla="*/ 867865 h 1710520"/>
              <a:gd name="connsiteX72" fmla="*/ 30672 w 2087048"/>
              <a:gd name="connsiteY72" fmla="*/ 895745 h 1710520"/>
              <a:gd name="connsiteX73" fmla="*/ 26618 w 2087048"/>
              <a:gd name="connsiteY73" fmla="*/ 921626 h 1710520"/>
              <a:gd name="connsiteX0" fmla="*/ 26618 w 2087048"/>
              <a:gd name="connsiteY0" fmla="*/ 921626 h 1817601"/>
              <a:gd name="connsiteX1" fmla="*/ 397159 w 2087048"/>
              <a:gd name="connsiteY1" fmla="*/ 933579 h 1817601"/>
              <a:gd name="connsiteX2" fmla="*/ 450948 w 2087048"/>
              <a:gd name="connsiteY2" fmla="*/ 939556 h 1817601"/>
              <a:gd name="connsiteX3" fmla="*/ 522665 w 2087048"/>
              <a:gd name="connsiteY3" fmla="*/ 957485 h 1817601"/>
              <a:gd name="connsiteX4" fmla="*/ 666100 w 2087048"/>
              <a:gd name="connsiteY4" fmla="*/ 951509 h 1817601"/>
              <a:gd name="connsiteX5" fmla="*/ 731842 w 2087048"/>
              <a:gd name="connsiteY5" fmla="*/ 933579 h 1817601"/>
              <a:gd name="connsiteX6" fmla="*/ 749771 w 2087048"/>
              <a:gd name="connsiteY6" fmla="*/ 927603 h 1817601"/>
              <a:gd name="connsiteX7" fmla="*/ 785630 w 2087048"/>
              <a:gd name="connsiteY7" fmla="*/ 909673 h 1817601"/>
              <a:gd name="connsiteX8" fmla="*/ 803559 w 2087048"/>
              <a:gd name="connsiteY8" fmla="*/ 897720 h 1817601"/>
              <a:gd name="connsiteX9" fmla="*/ 857348 w 2087048"/>
              <a:gd name="connsiteY9" fmla="*/ 885768 h 1817601"/>
              <a:gd name="connsiteX10" fmla="*/ 1060548 w 2087048"/>
              <a:gd name="connsiteY10" fmla="*/ 873815 h 1817601"/>
              <a:gd name="connsiteX11" fmla="*/ 1084453 w 2087048"/>
              <a:gd name="connsiteY11" fmla="*/ 867838 h 1817601"/>
              <a:gd name="connsiteX12" fmla="*/ 1389253 w 2087048"/>
              <a:gd name="connsiteY12" fmla="*/ 873815 h 1817601"/>
              <a:gd name="connsiteX13" fmla="*/ 1407183 w 2087048"/>
              <a:gd name="connsiteY13" fmla="*/ 879791 h 1817601"/>
              <a:gd name="connsiteX14" fmla="*/ 1466948 w 2087048"/>
              <a:gd name="connsiteY14" fmla="*/ 885768 h 1817601"/>
              <a:gd name="connsiteX15" fmla="*/ 1526712 w 2087048"/>
              <a:gd name="connsiteY15" fmla="*/ 897720 h 1817601"/>
              <a:gd name="connsiteX16" fmla="*/ 1562571 w 2087048"/>
              <a:gd name="connsiteY16" fmla="*/ 969438 h 1817601"/>
              <a:gd name="connsiteX17" fmla="*/ 1568548 w 2087048"/>
              <a:gd name="connsiteY17" fmla="*/ 987368 h 1817601"/>
              <a:gd name="connsiteX18" fmla="*/ 1556595 w 2087048"/>
              <a:gd name="connsiteY18" fmla="*/ 1310097 h 1817601"/>
              <a:gd name="connsiteX19" fmla="*/ 1550618 w 2087048"/>
              <a:gd name="connsiteY19" fmla="*/ 1334003 h 1817601"/>
              <a:gd name="connsiteX20" fmla="*/ 1544642 w 2087048"/>
              <a:gd name="connsiteY20" fmla="*/ 1387791 h 1817601"/>
              <a:gd name="connsiteX21" fmla="*/ 1550618 w 2087048"/>
              <a:gd name="connsiteY21" fmla="*/ 1614897 h 1817601"/>
              <a:gd name="connsiteX22" fmla="*/ 1568548 w 2087048"/>
              <a:gd name="connsiteY22" fmla="*/ 1650756 h 1817601"/>
              <a:gd name="connsiteX23" fmla="*/ 1586477 w 2087048"/>
              <a:gd name="connsiteY23" fmla="*/ 1662709 h 1817601"/>
              <a:gd name="connsiteX24" fmla="*/ 1622336 w 2087048"/>
              <a:gd name="connsiteY24" fmla="*/ 1686615 h 1817601"/>
              <a:gd name="connsiteX25" fmla="*/ 1759795 w 2087048"/>
              <a:gd name="connsiteY25" fmla="*/ 1698568 h 1817601"/>
              <a:gd name="connsiteX26" fmla="*/ 1789677 w 2087048"/>
              <a:gd name="connsiteY26" fmla="*/ 1704544 h 1817601"/>
              <a:gd name="connsiteX27" fmla="*/ 1762105 w 2087048"/>
              <a:gd name="connsiteY27" fmla="*/ 1817601 h 1817601"/>
              <a:gd name="connsiteX28" fmla="*/ 1909206 w 2087048"/>
              <a:gd name="connsiteY28" fmla="*/ 1704544 h 1817601"/>
              <a:gd name="connsiteX29" fmla="*/ 1951042 w 2087048"/>
              <a:gd name="connsiteY29" fmla="*/ 1692591 h 1817601"/>
              <a:gd name="connsiteX30" fmla="*/ 1974948 w 2087048"/>
              <a:gd name="connsiteY30" fmla="*/ 1686615 h 1817601"/>
              <a:gd name="connsiteX31" fmla="*/ 2010806 w 2087048"/>
              <a:gd name="connsiteY31" fmla="*/ 1674662 h 1817601"/>
              <a:gd name="connsiteX32" fmla="*/ 2028736 w 2087048"/>
              <a:gd name="connsiteY32" fmla="*/ 1662709 h 1817601"/>
              <a:gd name="connsiteX33" fmla="*/ 2034712 w 2087048"/>
              <a:gd name="connsiteY33" fmla="*/ 1632826 h 1817601"/>
              <a:gd name="connsiteX34" fmla="*/ 2040689 w 2087048"/>
              <a:gd name="connsiteY34" fmla="*/ 1614897 h 1817601"/>
              <a:gd name="connsiteX35" fmla="*/ 2046665 w 2087048"/>
              <a:gd name="connsiteY35" fmla="*/ 1585015 h 1817601"/>
              <a:gd name="connsiteX36" fmla="*/ 2052642 w 2087048"/>
              <a:gd name="connsiteY36" fmla="*/ 1561109 h 1817601"/>
              <a:gd name="connsiteX37" fmla="*/ 2048692 w 2087048"/>
              <a:gd name="connsiteY37" fmla="*/ 1453532 h 1817601"/>
              <a:gd name="connsiteX38" fmla="*/ 2042742 w 2087048"/>
              <a:gd name="connsiteY38" fmla="*/ 1425624 h 1817601"/>
              <a:gd name="connsiteX39" fmla="*/ 2054694 w 2087048"/>
              <a:gd name="connsiteY39" fmla="*/ 1320049 h 1817601"/>
              <a:gd name="connsiteX40" fmla="*/ 2036792 w 2087048"/>
              <a:gd name="connsiteY40" fmla="*/ 967412 h 1817601"/>
              <a:gd name="connsiteX41" fmla="*/ 2052668 w 2087048"/>
              <a:gd name="connsiteY41" fmla="*/ 867838 h 1817601"/>
              <a:gd name="connsiteX42" fmla="*/ 2022837 w 2087048"/>
              <a:gd name="connsiteY42" fmla="*/ 853885 h 1817601"/>
              <a:gd name="connsiteX43" fmla="*/ 2052642 w 2087048"/>
              <a:gd name="connsiteY43" fmla="*/ 784168 h 1817601"/>
              <a:gd name="connsiteX44" fmla="*/ 2046665 w 2087048"/>
              <a:gd name="connsiteY44" fmla="*/ 760262 h 1817601"/>
              <a:gd name="connsiteX45" fmla="*/ 2034712 w 2087048"/>
              <a:gd name="connsiteY45" fmla="*/ 479368 h 1817601"/>
              <a:gd name="connsiteX46" fmla="*/ 2028736 w 2087048"/>
              <a:gd name="connsiteY46" fmla="*/ 461438 h 1817601"/>
              <a:gd name="connsiteX47" fmla="*/ 2087018 w 2087048"/>
              <a:gd name="connsiteY47" fmla="*/ 341501 h 1817601"/>
              <a:gd name="connsiteX48" fmla="*/ 2036635 w 2087048"/>
              <a:gd name="connsiteY48" fmla="*/ 306050 h 1817601"/>
              <a:gd name="connsiteX49" fmla="*/ 2022706 w 2087048"/>
              <a:gd name="connsiteY49" fmla="*/ 282144 h 1817601"/>
              <a:gd name="connsiteX50" fmla="*/ 2054486 w 2087048"/>
              <a:gd name="connsiteY50" fmla="*/ 286068 h 1817601"/>
              <a:gd name="connsiteX51" fmla="*/ 2044534 w 2087048"/>
              <a:gd name="connsiteY51" fmla="*/ 250234 h 1817601"/>
              <a:gd name="connsiteX52" fmla="*/ 2044508 w 2087048"/>
              <a:gd name="connsiteY52" fmla="*/ 218351 h 1817601"/>
              <a:gd name="connsiteX53" fmla="*/ 2044534 w 2087048"/>
              <a:gd name="connsiteY53" fmla="*/ 134655 h 1817601"/>
              <a:gd name="connsiteX54" fmla="*/ 2052512 w 2087048"/>
              <a:gd name="connsiteY54" fmla="*/ 69017 h 1817601"/>
              <a:gd name="connsiteX55" fmla="*/ 1962995 w 2087048"/>
              <a:gd name="connsiteY55" fmla="*/ 7226 h 1817601"/>
              <a:gd name="connsiteX56" fmla="*/ 1945065 w 2087048"/>
              <a:gd name="connsiteY56" fmla="*/ 1250 h 1817601"/>
              <a:gd name="connsiteX57" fmla="*/ 134195 w 2087048"/>
              <a:gd name="connsiteY57" fmla="*/ 7200 h 1817601"/>
              <a:gd name="connsiteX58" fmla="*/ 98336 w 2087048"/>
              <a:gd name="connsiteY58" fmla="*/ 7226 h 1817601"/>
              <a:gd name="connsiteX59" fmla="*/ 80406 w 2087048"/>
              <a:gd name="connsiteY59" fmla="*/ 19179 h 1817601"/>
              <a:gd name="connsiteX60" fmla="*/ 44548 w 2087048"/>
              <a:gd name="connsiteY60" fmla="*/ 31132 h 1817601"/>
              <a:gd name="connsiteX61" fmla="*/ 38571 w 2087048"/>
              <a:gd name="connsiteY61" fmla="*/ 61015 h 1817601"/>
              <a:gd name="connsiteX62" fmla="*/ 26618 w 2087048"/>
              <a:gd name="connsiteY62" fmla="*/ 96873 h 1817601"/>
              <a:gd name="connsiteX63" fmla="*/ 20642 w 2087048"/>
              <a:gd name="connsiteY63" fmla="*/ 306050 h 1817601"/>
              <a:gd name="connsiteX64" fmla="*/ 14665 w 2087048"/>
              <a:gd name="connsiteY64" fmla="*/ 329956 h 1817601"/>
              <a:gd name="connsiteX65" fmla="*/ 32595 w 2087048"/>
              <a:gd name="connsiteY65" fmla="*/ 569015 h 1817601"/>
              <a:gd name="connsiteX66" fmla="*/ 38571 w 2087048"/>
              <a:gd name="connsiteY66" fmla="*/ 592920 h 1817601"/>
              <a:gd name="connsiteX67" fmla="*/ 40597 w 2087048"/>
              <a:gd name="connsiteY67" fmla="*/ 634756 h 1817601"/>
              <a:gd name="connsiteX68" fmla="*/ 62477 w 2087048"/>
              <a:gd name="connsiteY68" fmla="*/ 700497 h 1817601"/>
              <a:gd name="connsiteX69" fmla="*/ 40624 w 2087048"/>
              <a:gd name="connsiteY69" fmla="*/ 726403 h 1817601"/>
              <a:gd name="connsiteX70" fmla="*/ 26618 w 2087048"/>
              <a:gd name="connsiteY70" fmla="*/ 831979 h 1817601"/>
              <a:gd name="connsiteX71" fmla="*/ 32672 w 2087048"/>
              <a:gd name="connsiteY71" fmla="*/ 867865 h 1817601"/>
              <a:gd name="connsiteX72" fmla="*/ 30672 w 2087048"/>
              <a:gd name="connsiteY72" fmla="*/ 895745 h 1817601"/>
              <a:gd name="connsiteX73" fmla="*/ 26618 w 2087048"/>
              <a:gd name="connsiteY73" fmla="*/ 921626 h 1817601"/>
              <a:gd name="connsiteX0" fmla="*/ 26618 w 2087048"/>
              <a:gd name="connsiteY0" fmla="*/ 921626 h 1817601"/>
              <a:gd name="connsiteX1" fmla="*/ 397159 w 2087048"/>
              <a:gd name="connsiteY1" fmla="*/ 933579 h 1817601"/>
              <a:gd name="connsiteX2" fmla="*/ 450948 w 2087048"/>
              <a:gd name="connsiteY2" fmla="*/ 939556 h 1817601"/>
              <a:gd name="connsiteX3" fmla="*/ 522665 w 2087048"/>
              <a:gd name="connsiteY3" fmla="*/ 957485 h 1817601"/>
              <a:gd name="connsiteX4" fmla="*/ 666100 w 2087048"/>
              <a:gd name="connsiteY4" fmla="*/ 951509 h 1817601"/>
              <a:gd name="connsiteX5" fmla="*/ 731842 w 2087048"/>
              <a:gd name="connsiteY5" fmla="*/ 933579 h 1817601"/>
              <a:gd name="connsiteX6" fmla="*/ 749771 w 2087048"/>
              <a:gd name="connsiteY6" fmla="*/ 927603 h 1817601"/>
              <a:gd name="connsiteX7" fmla="*/ 785630 w 2087048"/>
              <a:gd name="connsiteY7" fmla="*/ 909673 h 1817601"/>
              <a:gd name="connsiteX8" fmla="*/ 803559 w 2087048"/>
              <a:gd name="connsiteY8" fmla="*/ 897720 h 1817601"/>
              <a:gd name="connsiteX9" fmla="*/ 857348 w 2087048"/>
              <a:gd name="connsiteY9" fmla="*/ 885768 h 1817601"/>
              <a:gd name="connsiteX10" fmla="*/ 1060548 w 2087048"/>
              <a:gd name="connsiteY10" fmla="*/ 873815 h 1817601"/>
              <a:gd name="connsiteX11" fmla="*/ 1084453 w 2087048"/>
              <a:gd name="connsiteY11" fmla="*/ 867838 h 1817601"/>
              <a:gd name="connsiteX12" fmla="*/ 1389253 w 2087048"/>
              <a:gd name="connsiteY12" fmla="*/ 873815 h 1817601"/>
              <a:gd name="connsiteX13" fmla="*/ 1407183 w 2087048"/>
              <a:gd name="connsiteY13" fmla="*/ 879791 h 1817601"/>
              <a:gd name="connsiteX14" fmla="*/ 1466948 w 2087048"/>
              <a:gd name="connsiteY14" fmla="*/ 885768 h 1817601"/>
              <a:gd name="connsiteX15" fmla="*/ 1526712 w 2087048"/>
              <a:gd name="connsiteY15" fmla="*/ 897720 h 1817601"/>
              <a:gd name="connsiteX16" fmla="*/ 1562571 w 2087048"/>
              <a:gd name="connsiteY16" fmla="*/ 969438 h 1817601"/>
              <a:gd name="connsiteX17" fmla="*/ 1568548 w 2087048"/>
              <a:gd name="connsiteY17" fmla="*/ 987368 h 1817601"/>
              <a:gd name="connsiteX18" fmla="*/ 1556595 w 2087048"/>
              <a:gd name="connsiteY18" fmla="*/ 1310097 h 1817601"/>
              <a:gd name="connsiteX19" fmla="*/ 1550618 w 2087048"/>
              <a:gd name="connsiteY19" fmla="*/ 1334003 h 1817601"/>
              <a:gd name="connsiteX20" fmla="*/ 1544642 w 2087048"/>
              <a:gd name="connsiteY20" fmla="*/ 1387791 h 1817601"/>
              <a:gd name="connsiteX21" fmla="*/ 1550618 w 2087048"/>
              <a:gd name="connsiteY21" fmla="*/ 1614897 h 1817601"/>
              <a:gd name="connsiteX22" fmla="*/ 1568548 w 2087048"/>
              <a:gd name="connsiteY22" fmla="*/ 1650756 h 1817601"/>
              <a:gd name="connsiteX23" fmla="*/ 1586477 w 2087048"/>
              <a:gd name="connsiteY23" fmla="*/ 1662709 h 1817601"/>
              <a:gd name="connsiteX24" fmla="*/ 1622336 w 2087048"/>
              <a:gd name="connsiteY24" fmla="*/ 1686615 h 1817601"/>
              <a:gd name="connsiteX25" fmla="*/ 1759795 w 2087048"/>
              <a:gd name="connsiteY25" fmla="*/ 1698568 h 1817601"/>
              <a:gd name="connsiteX26" fmla="*/ 1789677 w 2087048"/>
              <a:gd name="connsiteY26" fmla="*/ 1704544 h 1817601"/>
              <a:gd name="connsiteX27" fmla="*/ 1762105 w 2087048"/>
              <a:gd name="connsiteY27" fmla="*/ 1817601 h 1817601"/>
              <a:gd name="connsiteX28" fmla="*/ 1909206 w 2087048"/>
              <a:gd name="connsiteY28" fmla="*/ 1704544 h 1817601"/>
              <a:gd name="connsiteX29" fmla="*/ 1972576 w 2087048"/>
              <a:gd name="connsiteY29" fmla="*/ 1770468 h 1817601"/>
              <a:gd name="connsiteX30" fmla="*/ 1974948 w 2087048"/>
              <a:gd name="connsiteY30" fmla="*/ 1686615 h 1817601"/>
              <a:gd name="connsiteX31" fmla="*/ 2010806 w 2087048"/>
              <a:gd name="connsiteY31" fmla="*/ 1674662 h 1817601"/>
              <a:gd name="connsiteX32" fmla="*/ 2028736 w 2087048"/>
              <a:gd name="connsiteY32" fmla="*/ 1662709 h 1817601"/>
              <a:gd name="connsiteX33" fmla="*/ 2034712 w 2087048"/>
              <a:gd name="connsiteY33" fmla="*/ 1632826 h 1817601"/>
              <a:gd name="connsiteX34" fmla="*/ 2040689 w 2087048"/>
              <a:gd name="connsiteY34" fmla="*/ 1614897 h 1817601"/>
              <a:gd name="connsiteX35" fmla="*/ 2046665 w 2087048"/>
              <a:gd name="connsiteY35" fmla="*/ 1585015 h 1817601"/>
              <a:gd name="connsiteX36" fmla="*/ 2052642 w 2087048"/>
              <a:gd name="connsiteY36" fmla="*/ 1561109 h 1817601"/>
              <a:gd name="connsiteX37" fmla="*/ 2048692 w 2087048"/>
              <a:gd name="connsiteY37" fmla="*/ 1453532 h 1817601"/>
              <a:gd name="connsiteX38" fmla="*/ 2042742 w 2087048"/>
              <a:gd name="connsiteY38" fmla="*/ 1425624 h 1817601"/>
              <a:gd name="connsiteX39" fmla="*/ 2054694 w 2087048"/>
              <a:gd name="connsiteY39" fmla="*/ 1320049 h 1817601"/>
              <a:gd name="connsiteX40" fmla="*/ 2036792 w 2087048"/>
              <a:gd name="connsiteY40" fmla="*/ 967412 h 1817601"/>
              <a:gd name="connsiteX41" fmla="*/ 2052668 w 2087048"/>
              <a:gd name="connsiteY41" fmla="*/ 867838 h 1817601"/>
              <a:gd name="connsiteX42" fmla="*/ 2022837 w 2087048"/>
              <a:gd name="connsiteY42" fmla="*/ 853885 h 1817601"/>
              <a:gd name="connsiteX43" fmla="*/ 2052642 w 2087048"/>
              <a:gd name="connsiteY43" fmla="*/ 784168 h 1817601"/>
              <a:gd name="connsiteX44" fmla="*/ 2046665 w 2087048"/>
              <a:gd name="connsiteY44" fmla="*/ 760262 h 1817601"/>
              <a:gd name="connsiteX45" fmla="*/ 2034712 w 2087048"/>
              <a:gd name="connsiteY45" fmla="*/ 479368 h 1817601"/>
              <a:gd name="connsiteX46" fmla="*/ 2028736 w 2087048"/>
              <a:gd name="connsiteY46" fmla="*/ 461438 h 1817601"/>
              <a:gd name="connsiteX47" fmla="*/ 2087018 w 2087048"/>
              <a:gd name="connsiteY47" fmla="*/ 341501 h 1817601"/>
              <a:gd name="connsiteX48" fmla="*/ 2036635 w 2087048"/>
              <a:gd name="connsiteY48" fmla="*/ 306050 h 1817601"/>
              <a:gd name="connsiteX49" fmla="*/ 2022706 w 2087048"/>
              <a:gd name="connsiteY49" fmla="*/ 282144 h 1817601"/>
              <a:gd name="connsiteX50" fmla="*/ 2054486 w 2087048"/>
              <a:gd name="connsiteY50" fmla="*/ 286068 h 1817601"/>
              <a:gd name="connsiteX51" fmla="*/ 2044534 w 2087048"/>
              <a:gd name="connsiteY51" fmla="*/ 250234 h 1817601"/>
              <a:gd name="connsiteX52" fmla="*/ 2044508 w 2087048"/>
              <a:gd name="connsiteY52" fmla="*/ 218351 h 1817601"/>
              <a:gd name="connsiteX53" fmla="*/ 2044534 w 2087048"/>
              <a:gd name="connsiteY53" fmla="*/ 134655 h 1817601"/>
              <a:gd name="connsiteX54" fmla="*/ 2052512 w 2087048"/>
              <a:gd name="connsiteY54" fmla="*/ 69017 h 1817601"/>
              <a:gd name="connsiteX55" fmla="*/ 1962995 w 2087048"/>
              <a:gd name="connsiteY55" fmla="*/ 7226 h 1817601"/>
              <a:gd name="connsiteX56" fmla="*/ 1945065 w 2087048"/>
              <a:gd name="connsiteY56" fmla="*/ 1250 h 1817601"/>
              <a:gd name="connsiteX57" fmla="*/ 134195 w 2087048"/>
              <a:gd name="connsiteY57" fmla="*/ 7200 h 1817601"/>
              <a:gd name="connsiteX58" fmla="*/ 98336 w 2087048"/>
              <a:gd name="connsiteY58" fmla="*/ 7226 h 1817601"/>
              <a:gd name="connsiteX59" fmla="*/ 80406 w 2087048"/>
              <a:gd name="connsiteY59" fmla="*/ 19179 h 1817601"/>
              <a:gd name="connsiteX60" fmla="*/ 44548 w 2087048"/>
              <a:gd name="connsiteY60" fmla="*/ 31132 h 1817601"/>
              <a:gd name="connsiteX61" fmla="*/ 38571 w 2087048"/>
              <a:gd name="connsiteY61" fmla="*/ 61015 h 1817601"/>
              <a:gd name="connsiteX62" fmla="*/ 26618 w 2087048"/>
              <a:gd name="connsiteY62" fmla="*/ 96873 h 1817601"/>
              <a:gd name="connsiteX63" fmla="*/ 20642 w 2087048"/>
              <a:gd name="connsiteY63" fmla="*/ 306050 h 1817601"/>
              <a:gd name="connsiteX64" fmla="*/ 14665 w 2087048"/>
              <a:gd name="connsiteY64" fmla="*/ 329956 h 1817601"/>
              <a:gd name="connsiteX65" fmla="*/ 32595 w 2087048"/>
              <a:gd name="connsiteY65" fmla="*/ 569015 h 1817601"/>
              <a:gd name="connsiteX66" fmla="*/ 38571 w 2087048"/>
              <a:gd name="connsiteY66" fmla="*/ 592920 h 1817601"/>
              <a:gd name="connsiteX67" fmla="*/ 40597 w 2087048"/>
              <a:gd name="connsiteY67" fmla="*/ 634756 h 1817601"/>
              <a:gd name="connsiteX68" fmla="*/ 62477 w 2087048"/>
              <a:gd name="connsiteY68" fmla="*/ 700497 h 1817601"/>
              <a:gd name="connsiteX69" fmla="*/ 40624 w 2087048"/>
              <a:gd name="connsiteY69" fmla="*/ 726403 h 1817601"/>
              <a:gd name="connsiteX70" fmla="*/ 26618 w 2087048"/>
              <a:gd name="connsiteY70" fmla="*/ 831979 h 1817601"/>
              <a:gd name="connsiteX71" fmla="*/ 32672 w 2087048"/>
              <a:gd name="connsiteY71" fmla="*/ 867865 h 1817601"/>
              <a:gd name="connsiteX72" fmla="*/ 30672 w 2087048"/>
              <a:gd name="connsiteY72" fmla="*/ 895745 h 1817601"/>
              <a:gd name="connsiteX73" fmla="*/ 26618 w 2087048"/>
              <a:gd name="connsiteY73" fmla="*/ 921626 h 1817601"/>
              <a:gd name="connsiteX0" fmla="*/ 26618 w 2087048"/>
              <a:gd name="connsiteY0" fmla="*/ 921626 h 1842037"/>
              <a:gd name="connsiteX1" fmla="*/ 397159 w 2087048"/>
              <a:gd name="connsiteY1" fmla="*/ 933579 h 1842037"/>
              <a:gd name="connsiteX2" fmla="*/ 450948 w 2087048"/>
              <a:gd name="connsiteY2" fmla="*/ 939556 h 1842037"/>
              <a:gd name="connsiteX3" fmla="*/ 522665 w 2087048"/>
              <a:gd name="connsiteY3" fmla="*/ 957485 h 1842037"/>
              <a:gd name="connsiteX4" fmla="*/ 666100 w 2087048"/>
              <a:gd name="connsiteY4" fmla="*/ 951509 h 1842037"/>
              <a:gd name="connsiteX5" fmla="*/ 731842 w 2087048"/>
              <a:gd name="connsiteY5" fmla="*/ 933579 h 1842037"/>
              <a:gd name="connsiteX6" fmla="*/ 749771 w 2087048"/>
              <a:gd name="connsiteY6" fmla="*/ 927603 h 1842037"/>
              <a:gd name="connsiteX7" fmla="*/ 785630 w 2087048"/>
              <a:gd name="connsiteY7" fmla="*/ 909673 h 1842037"/>
              <a:gd name="connsiteX8" fmla="*/ 803559 w 2087048"/>
              <a:gd name="connsiteY8" fmla="*/ 897720 h 1842037"/>
              <a:gd name="connsiteX9" fmla="*/ 857348 w 2087048"/>
              <a:gd name="connsiteY9" fmla="*/ 885768 h 1842037"/>
              <a:gd name="connsiteX10" fmla="*/ 1060548 w 2087048"/>
              <a:gd name="connsiteY10" fmla="*/ 873815 h 1842037"/>
              <a:gd name="connsiteX11" fmla="*/ 1084453 w 2087048"/>
              <a:gd name="connsiteY11" fmla="*/ 867838 h 1842037"/>
              <a:gd name="connsiteX12" fmla="*/ 1389253 w 2087048"/>
              <a:gd name="connsiteY12" fmla="*/ 873815 h 1842037"/>
              <a:gd name="connsiteX13" fmla="*/ 1407183 w 2087048"/>
              <a:gd name="connsiteY13" fmla="*/ 879791 h 1842037"/>
              <a:gd name="connsiteX14" fmla="*/ 1466948 w 2087048"/>
              <a:gd name="connsiteY14" fmla="*/ 885768 h 1842037"/>
              <a:gd name="connsiteX15" fmla="*/ 1526712 w 2087048"/>
              <a:gd name="connsiteY15" fmla="*/ 897720 h 1842037"/>
              <a:gd name="connsiteX16" fmla="*/ 1562571 w 2087048"/>
              <a:gd name="connsiteY16" fmla="*/ 969438 h 1842037"/>
              <a:gd name="connsiteX17" fmla="*/ 1568548 w 2087048"/>
              <a:gd name="connsiteY17" fmla="*/ 987368 h 1842037"/>
              <a:gd name="connsiteX18" fmla="*/ 1556595 w 2087048"/>
              <a:gd name="connsiteY18" fmla="*/ 1310097 h 1842037"/>
              <a:gd name="connsiteX19" fmla="*/ 1550618 w 2087048"/>
              <a:gd name="connsiteY19" fmla="*/ 1334003 h 1842037"/>
              <a:gd name="connsiteX20" fmla="*/ 1544642 w 2087048"/>
              <a:gd name="connsiteY20" fmla="*/ 1387791 h 1842037"/>
              <a:gd name="connsiteX21" fmla="*/ 1550618 w 2087048"/>
              <a:gd name="connsiteY21" fmla="*/ 1614897 h 1842037"/>
              <a:gd name="connsiteX22" fmla="*/ 1568548 w 2087048"/>
              <a:gd name="connsiteY22" fmla="*/ 1650756 h 1842037"/>
              <a:gd name="connsiteX23" fmla="*/ 1586477 w 2087048"/>
              <a:gd name="connsiteY23" fmla="*/ 1662709 h 1842037"/>
              <a:gd name="connsiteX24" fmla="*/ 1622336 w 2087048"/>
              <a:gd name="connsiteY24" fmla="*/ 1686615 h 1842037"/>
              <a:gd name="connsiteX25" fmla="*/ 1759795 w 2087048"/>
              <a:gd name="connsiteY25" fmla="*/ 1698568 h 1842037"/>
              <a:gd name="connsiteX26" fmla="*/ 1789677 w 2087048"/>
              <a:gd name="connsiteY26" fmla="*/ 1704544 h 1842037"/>
              <a:gd name="connsiteX27" fmla="*/ 1762105 w 2087048"/>
              <a:gd name="connsiteY27" fmla="*/ 1817601 h 1842037"/>
              <a:gd name="connsiteX28" fmla="*/ 1873316 w 2087048"/>
              <a:gd name="connsiteY28" fmla="*/ 1840828 h 1842037"/>
              <a:gd name="connsiteX29" fmla="*/ 1972576 w 2087048"/>
              <a:gd name="connsiteY29" fmla="*/ 1770468 h 1842037"/>
              <a:gd name="connsiteX30" fmla="*/ 1974948 w 2087048"/>
              <a:gd name="connsiteY30" fmla="*/ 1686615 h 1842037"/>
              <a:gd name="connsiteX31" fmla="*/ 2010806 w 2087048"/>
              <a:gd name="connsiteY31" fmla="*/ 1674662 h 1842037"/>
              <a:gd name="connsiteX32" fmla="*/ 2028736 w 2087048"/>
              <a:gd name="connsiteY32" fmla="*/ 1662709 h 1842037"/>
              <a:gd name="connsiteX33" fmla="*/ 2034712 w 2087048"/>
              <a:gd name="connsiteY33" fmla="*/ 1632826 h 1842037"/>
              <a:gd name="connsiteX34" fmla="*/ 2040689 w 2087048"/>
              <a:gd name="connsiteY34" fmla="*/ 1614897 h 1842037"/>
              <a:gd name="connsiteX35" fmla="*/ 2046665 w 2087048"/>
              <a:gd name="connsiteY35" fmla="*/ 1585015 h 1842037"/>
              <a:gd name="connsiteX36" fmla="*/ 2052642 w 2087048"/>
              <a:gd name="connsiteY36" fmla="*/ 1561109 h 1842037"/>
              <a:gd name="connsiteX37" fmla="*/ 2048692 w 2087048"/>
              <a:gd name="connsiteY37" fmla="*/ 1453532 h 1842037"/>
              <a:gd name="connsiteX38" fmla="*/ 2042742 w 2087048"/>
              <a:gd name="connsiteY38" fmla="*/ 1425624 h 1842037"/>
              <a:gd name="connsiteX39" fmla="*/ 2054694 w 2087048"/>
              <a:gd name="connsiteY39" fmla="*/ 1320049 h 1842037"/>
              <a:gd name="connsiteX40" fmla="*/ 2036792 w 2087048"/>
              <a:gd name="connsiteY40" fmla="*/ 967412 h 1842037"/>
              <a:gd name="connsiteX41" fmla="*/ 2052668 w 2087048"/>
              <a:gd name="connsiteY41" fmla="*/ 867838 h 1842037"/>
              <a:gd name="connsiteX42" fmla="*/ 2022837 w 2087048"/>
              <a:gd name="connsiteY42" fmla="*/ 853885 h 1842037"/>
              <a:gd name="connsiteX43" fmla="*/ 2052642 w 2087048"/>
              <a:gd name="connsiteY43" fmla="*/ 784168 h 1842037"/>
              <a:gd name="connsiteX44" fmla="*/ 2046665 w 2087048"/>
              <a:gd name="connsiteY44" fmla="*/ 760262 h 1842037"/>
              <a:gd name="connsiteX45" fmla="*/ 2034712 w 2087048"/>
              <a:gd name="connsiteY45" fmla="*/ 479368 h 1842037"/>
              <a:gd name="connsiteX46" fmla="*/ 2028736 w 2087048"/>
              <a:gd name="connsiteY46" fmla="*/ 461438 h 1842037"/>
              <a:gd name="connsiteX47" fmla="*/ 2087018 w 2087048"/>
              <a:gd name="connsiteY47" fmla="*/ 341501 h 1842037"/>
              <a:gd name="connsiteX48" fmla="*/ 2036635 w 2087048"/>
              <a:gd name="connsiteY48" fmla="*/ 306050 h 1842037"/>
              <a:gd name="connsiteX49" fmla="*/ 2022706 w 2087048"/>
              <a:gd name="connsiteY49" fmla="*/ 282144 h 1842037"/>
              <a:gd name="connsiteX50" fmla="*/ 2054486 w 2087048"/>
              <a:gd name="connsiteY50" fmla="*/ 286068 h 1842037"/>
              <a:gd name="connsiteX51" fmla="*/ 2044534 w 2087048"/>
              <a:gd name="connsiteY51" fmla="*/ 250234 h 1842037"/>
              <a:gd name="connsiteX52" fmla="*/ 2044508 w 2087048"/>
              <a:gd name="connsiteY52" fmla="*/ 218351 h 1842037"/>
              <a:gd name="connsiteX53" fmla="*/ 2044534 w 2087048"/>
              <a:gd name="connsiteY53" fmla="*/ 134655 h 1842037"/>
              <a:gd name="connsiteX54" fmla="*/ 2052512 w 2087048"/>
              <a:gd name="connsiteY54" fmla="*/ 69017 h 1842037"/>
              <a:gd name="connsiteX55" fmla="*/ 1962995 w 2087048"/>
              <a:gd name="connsiteY55" fmla="*/ 7226 h 1842037"/>
              <a:gd name="connsiteX56" fmla="*/ 1945065 w 2087048"/>
              <a:gd name="connsiteY56" fmla="*/ 1250 h 1842037"/>
              <a:gd name="connsiteX57" fmla="*/ 134195 w 2087048"/>
              <a:gd name="connsiteY57" fmla="*/ 7200 h 1842037"/>
              <a:gd name="connsiteX58" fmla="*/ 98336 w 2087048"/>
              <a:gd name="connsiteY58" fmla="*/ 7226 h 1842037"/>
              <a:gd name="connsiteX59" fmla="*/ 80406 w 2087048"/>
              <a:gd name="connsiteY59" fmla="*/ 19179 h 1842037"/>
              <a:gd name="connsiteX60" fmla="*/ 44548 w 2087048"/>
              <a:gd name="connsiteY60" fmla="*/ 31132 h 1842037"/>
              <a:gd name="connsiteX61" fmla="*/ 38571 w 2087048"/>
              <a:gd name="connsiteY61" fmla="*/ 61015 h 1842037"/>
              <a:gd name="connsiteX62" fmla="*/ 26618 w 2087048"/>
              <a:gd name="connsiteY62" fmla="*/ 96873 h 1842037"/>
              <a:gd name="connsiteX63" fmla="*/ 20642 w 2087048"/>
              <a:gd name="connsiteY63" fmla="*/ 306050 h 1842037"/>
              <a:gd name="connsiteX64" fmla="*/ 14665 w 2087048"/>
              <a:gd name="connsiteY64" fmla="*/ 329956 h 1842037"/>
              <a:gd name="connsiteX65" fmla="*/ 32595 w 2087048"/>
              <a:gd name="connsiteY65" fmla="*/ 569015 h 1842037"/>
              <a:gd name="connsiteX66" fmla="*/ 38571 w 2087048"/>
              <a:gd name="connsiteY66" fmla="*/ 592920 h 1842037"/>
              <a:gd name="connsiteX67" fmla="*/ 40597 w 2087048"/>
              <a:gd name="connsiteY67" fmla="*/ 634756 h 1842037"/>
              <a:gd name="connsiteX68" fmla="*/ 62477 w 2087048"/>
              <a:gd name="connsiteY68" fmla="*/ 700497 h 1842037"/>
              <a:gd name="connsiteX69" fmla="*/ 40624 w 2087048"/>
              <a:gd name="connsiteY69" fmla="*/ 726403 h 1842037"/>
              <a:gd name="connsiteX70" fmla="*/ 26618 w 2087048"/>
              <a:gd name="connsiteY70" fmla="*/ 831979 h 1842037"/>
              <a:gd name="connsiteX71" fmla="*/ 32672 w 2087048"/>
              <a:gd name="connsiteY71" fmla="*/ 867865 h 1842037"/>
              <a:gd name="connsiteX72" fmla="*/ 30672 w 2087048"/>
              <a:gd name="connsiteY72" fmla="*/ 895745 h 1842037"/>
              <a:gd name="connsiteX73" fmla="*/ 26618 w 2087048"/>
              <a:gd name="connsiteY73" fmla="*/ 921626 h 1842037"/>
              <a:gd name="connsiteX0" fmla="*/ 26618 w 2124672"/>
              <a:gd name="connsiteY0" fmla="*/ 921626 h 1859027"/>
              <a:gd name="connsiteX1" fmla="*/ 397159 w 2124672"/>
              <a:gd name="connsiteY1" fmla="*/ 933579 h 1859027"/>
              <a:gd name="connsiteX2" fmla="*/ 450948 w 2124672"/>
              <a:gd name="connsiteY2" fmla="*/ 939556 h 1859027"/>
              <a:gd name="connsiteX3" fmla="*/ 522665 w 2124672"/>
              <a:gd name="connsiteY3" fmla="*/ 957485 h 1859027"/>
              <a:gd name="connsiteX4" fmla="*/ 666100 w 2124672"/>
              <a:gd name="connsiteY4" fmla="*/ 951509 h 1859027"/>
              <a:gd name="connsiteX5" fmla="*/ 731842 w 2124672"/>
              <a:gd name="connsiteY5" fmla="*/ 933579 h 1859027"/>
              <a:gd name="connsiteX6" fmla="*/ 749771 w 2124672"/>
              <a:gd name="connsiteY6" fmla="*/ 927603 h 1859027"/>
              <a:gd name="connsiteX7" fmla="*/ 785630 w 2124672"/>
              <a:gd name="connsiteY7" fmla="*/ 909673 h 1859027"/>
              <a:gd name="connsiteX8" fmla="*/ 803559 w 2124672"/>
              <a:gd name="connsiteY8" fmla="*/ 897720 h 1859027"/>
              <a:gd name="connsiteX9" fmla="*/ 857348 w 2124672"/>
              <a:gd name="connsiteY9" fmla="*/ 885768 h 1859027"/>
              <a:gd name="connsiteX10" fmla="*/ 1060548 w 2124672"/>
              <a:gd name="connsiteY10" fmla="*/ 873815 h 1859027"/>
              <a:gd name="connsiteX11" fmla="*/ 1084453 w 2124672"/>
              <a:gd name="connsiteY11" fmla="*/ 867838 h 1859027"/>
              <a:gd name="connsiteX12" fmla="*/ 1389253 w 2124672"/>
              <a:gd name="connsiteY12" fmla="*/ 873815 h 1859027"/>
              <a:gd name="connsiteX13" fmla="*/ 1407183 w 2124672"/>
              <a:gd name="connsiteY13" fmla="*/ 879791 h 1859027"/>
              <a:gd name="connsiteX14" fmla="*/ 1466948 w 2124672"/>
              <a:gd name="connsiteY14" fmla="*/ 885768 h 1859027"/>
              <a:gd name="connsiteX15" fmla="*/ 1526712 w 2124672"/>
              <a:gd name="connsiteY15" fmla="*/ 897720 h 1859027"/>
              <a:gd name="connsiteX16" fmla="*/ 1562571 w 2124672"/>
              <a:gd name="connsiteY16" fmla="*/ 969438 h 1859027"/>
              <a:gd name="connsiteX17" fmla="*/ 1568548 w 2124672"/>
              <a:gd name="connsiteY17" fmla="*/ 987368 h 1859027"/>
              <a:gd name="connsiteX18" fmla="*/ 1556595 w 2124672"/>
              <a:gd name="connsiteY18" fmla="*/ 1310097 h 1859027"/>
              <a:gd name="connsiteX19" fmla="*/ 1550618 w 2124672"/>
              <a:gd name="connsiteY19" fmla="*/ 1334003 h 1859027"/>
              <a:gd name="connsiteX20" fmla="*/ 1544642 w 2124672"/>
              <a:gd name="connsiteY20" fmla="*/ 1387791 h 1859027"/>
              <a:gd name="connsiteX21" fmla="*/ 1550618 w 2124672"/>
              <a:gd name="connsiteY21" fmla="*/ 1614897 h 1859027"/>
              <a:gd name="connsiteX22" fmla="*/ 1568548 w 2124672"/>
              <a:gd name="connsiteY22" fmla="*/ 1650756 h 1859027"/>
              <a:gd name="connsiteX23" fmla="*/ 1586477 w 2124672"/>
              <a:gd name="connsiteY23" fmla="*/ 1662709 h 1859027"/>
              <a:gd name="connsiteX24" fmla="*/ 1622336 w 2124672"/>
              <a:gd name="connsiteY24" fmla="*/ 1686615 h 1859027"/>
              <a:gd name="connsiteX25" fmla="*/ 1759795 w 2124672"/>
              <a:gd name="connsiteY25" fmla="*/ 1698568 h 1859027"/>
              <a:gd name="connsiteX26" fmla="*/ 1789677 w 2124672"/>
              <a:gd name="connsiteY26" fmla="*/ 1704544 h 1859027"/>
              <a:gd name="connsiteX27" fmla="*/ 1762105 w 2124672"/>
              <a:gd name="connsiteY27" fmla="*/ 1817601 h 1859027"/>
              <a:gd name="connsiteX28" fmla="*/ 1873316 w 2124672"/>
              <a:gd name="connsiteY28" fmla="*/ 1840828 h 1859027"/>
              <a:gd name="connsiteX29" fmla="*/ 2123313 w 2124672"/>
              <a:gd name="connsiteY29" fmla="*/ 1848345 h 1859027"/>
              <a:gd name="connsiteX30" fmla="*/ 1974948 w 2124672"/>
              <a:gd name="connsiteY30" fmla="*/ 1686615 h 1859027"/>
              <a:gd name="connsiteX31" fmla="*/ 2010806 w 2124672"/>
              <a:gd name="connsiteY31" fmla="*/ 1674662 h 1859027"/>
              <a:gd name="connsiteX32" fmla="*/ 2028736 w 2124672"/>
              <a:gd name="connsiteY32" fmla="*/ 1662709 h 1859027"/>
              <a:gd name="connsiteX33" fmla="*/ 2034712 w 2124672"/>
              <a:gd name="connsiteY33" fmla="*/ 1632826 h 1859027"/>
              <a:gd name="connsiteX34" fmla="*/ 2040689 w 2124672"/>
              <a:gd name="connsiteY34" fmla="*/ 1614897 h 1859027"/>
              <a:gd name="connsiteX35" fmla="*/ 2046665 w 2124672"/>
              <a:gd name="connsiteY35" fmla="*/ 1585015 h 1859027"/>
              <a:gd name="connsiteX36" fmla="*/ 2052642 w 2124672"/>
              <a:gd name="connsiteY36" fmla="*/ 1561109 h 1859027"/>
              <a:gd name="connsiteX37" fmla="*/ 2048692 w 2124672"/>
              <a:gd name="connsiteY37" fmla="*/ 1453532 h 1859027"/>
              <a:gd name="connsiteX38" fmla="*/ 2042742 w 2124672"/>
              <a:gd name="connsiteY38" fmla="*/ 1425624 h 1859027"/>
              <a:gd name="connsiteX39" fmla="*/ 2054694 w 2124672"/>
              <a:gd name="connsiteY39" fmla="*/ 1320049 h 1859027"/>
              <a:gd name="connsiteX40" fmla="*/ 2036792 w 2124672"/>
              <a:gd name="connsiteY40" fmla="*/ 967412 h 1859027"/>
              <a:gd name="connsiteX41" fmla="*/ 2052668 w 2124672"/>
              <a:gd name="connsiteY41" fmla="*/ 867838 h 1859027"/>
              <a:gd name="connsiteX42" fmla="*/ 2022837 w 2124672"/>
              <a:gd name="connsiteY42" fmla="*/ 853885 h 1859027"/>
              <a:gd name="connsiteX43" fmla="*/ 2052642 w 2124672"/>
              <a:gd name="connsiteY43" fmla="*/ 784168 h 1859027"/>
              <a:gd name="connsiteX44" fmla="*/ 2046665 w 2124672"/>
              <a:gd name="connsiteY44" fmla="*/ 760262 h 1859027"/>
              <a:gd name="connsiteX45" fmla="*/ 2034712 w 2124672"/>
              <a:gd name="connsiteY45" fmla="*/ 479368 h 1859027"/>
              <a:gd name="connsiteX46" fmla="*/ 2028736 w 2124672"/>
              <a:gd name="connsiteY46" fmla="*/ 461438 h 1859027"/>
              <a:gd name="connsiteX47" fmla="*/ 2087018 w 2124672"/>
              <a:gd name="connsiteY47" fmla="*/ 341501 h 1859027"/>
              <a:gd name="connsiteX48" fmla="*/ 2036635 w 2124672"/>
              <a:gd name="connsiteY48" fmla="*/ 306050 h 1859027"/>
              <a:gd name="connsiteX49" fmla="*/ 2022706 w 2124672"/>
              <a:gd name="connsiteY49" fmla="*/ 282144 h 1859027"/>
              <a:gd name="connsiteX50" fmla="*/ 2054486 w 2124672"/>
              <a:gd name="connsiteY50" fmla="*/ 286068 h 1859027"/>
              <a:gd name="connsiteX51" fmla="*/ 2044534 w 2124672"/>
              <a:gd name="connsiteY51" fmla="*/ 250234 h 1859027"/>
              <a:gd name="connsiteX52" fmla="*/ 2044508 w 2124672"/>
              <a:gd name="connsiteY52" fmla="*/ 218351 h 1859027"/>
              <a:gd name="connsiteX53" fmla="*/ 2044534 w 2124672"/>
              <a:gd name="connsiteY53" fmla="*/ 134655 h 1859027"/>
              <a:gd name="connsiteX54" fmla="*/ 2052512 w 2124672"/>
              <a:gd name="connsiteY54" fmla="*/ 69017 h 1859027"/>
              <a:gd name="connsiteX55" fmla="*/ 1962995 w 2124672"/>
              <a:gd name="connsiteY55" fmla="*/ 7226 h 1859027"/>
              <a:gd name="connsiteX56" fmla="*/ 1945065 w 2124672"/>
              <a:gd name="connsiteY56" fmla="*/ 1250 h 1859027"/>
              <a:gd name="connsiteX57" fmla="*/ 134195 w 2124672"/>
              <a:gd name="connsiteY57" fmla="*/ 7200 h 1859027"/>
              <a:gd name="connsiteX58" fmla="*/ 98336 w 2124672"/>
              <a:gd name="connsiteY58" fmla="*/ 7226 h 1859027"/>
              <a:gd name="connsiteX59" fmla="*/ 80406 w 2124672"/>
              <a:gd name="connsiteY59" fmla="*/ 19179 h 1859027"/>
              <a:gd name="connsiteX60" fmla="*/ 44548 w 2124672"/>
              <a:gd name="connsiteY60" fmla="*/ 31132 h 1859027"/>
              <a:gd name="connsiteX61" fmla="*/ 38571 w 2124672"/>
              <a:gd name="connsiteY61" fmla="*/ 61015 h 1859027"/>
              <a:gd name="connsiteX62" fmla="*/ 26618 w 2124672"/>
              <a:gd name="connsiteY62" fmla="*/ 96873 h 1859027"/>
              <a:gd name="connsiteX63" fmla="*/ 20642 w 2124672"/>
              <a:gd name="connsiteY63" fmla="*/ 306050 h 1859027"/>
              <a:gd name="connsiteX64" fmla="*/ 14665 w 2124672"/>
              <a:gd name="connsiteY64" fmla="*/ 329956 h 1859027"/>
              <a:gd name="connsiteX65" fmla="*/ 32595 w 2124672"/>
              <a:gd name="connsiteY65" fmla="*/ 569015 h 1859027"/>
              <a:gd name="connsiteX66" fmla="*/ 38571 w 2124672"/>
              <a:gd name="connsiteY66" fmla="*/ 592920 h 1859027"/>
              <a:gd name="connsiteX67" fmla="*/ 40597 w 2124672"/>
              <a:gd name="connsiteY67" fmla="*/ 634756 h 1859027"/>
              <a:gd name="connsiteX68" fmla="*/ 62477 w 2124672"/>
              <a:gd name="connsiteY68" fmla="*/ 700497 h 1859027"/>
              <a:gd name="connsiteX69" fmla="*/ 40624 w 2124672"/>
              <a:gd name="connsiteY69" fmla="*/ 726403 h 1859027"/>
              <a:gd name="connsiteX70" fmla="*/ 26618 w 2124672"/>
              <a:gd name="connsiteY70" fmla="*/ 831979 h 1859027"/>
              <a:gd name="connsiteX71" fmla="*/ 32672 w 2124672"/>
              <a:gd name="connsiteY71" fmla="*/ 867865 h 1859027"/>
              <a:gd name="connsiteX72" fmla="*/ 30672 w 2124672"/>
              <a:gd name="connsiteY72" fmla="*/ 895745 h 1859027"/>
              <a:gd name="connsiteX73" fmla="*/ 26618 w 2124672"/>
              <a:gd name="connsiteY73" fmla="*/ 921626 h 1859027"/>
              <a:gd name="connsiteX0" fmla="*/ 26618 w 2143771"/>
              <a:gd name="connsiteY0" fmla="*/ 921626 h 1859027"/>
              <a:gd name="connsiteX1" fmla="*/ 397159 w 2143771"/>
              <a:gd name="connsiteY1" fmla="*/ 933579 h 1859027"/>
              <a:gd name="connsiteX2" fmla="*/ 450948 w 2143771"/>
              <a:gd name="connsiteY2" fmla="*/ 939556 h 1859027"/>
              <a:gd name="connsiteX3" fmla="*/ 522665 w 2143771"/>
              <a:gd name="connsiteY3" fmla="*/ 957485 h 1859027"/>
              <a:gd name="connsiteX4" fmla="*/ 666100 w 2143771"/>
              <a:gd name="connsiteY4" fmla="*/ 951509 h 1859027"/>
              <a:gd name="connsiteX5" fmla="*/ 731842 w 2143771"/>
              <a:gd name="connsiteY5" fmla="*/ 933579 h 1859027"/>
              <a:gd name="connsiteX6" fmla="*/ 749771 w 2143771"/>
              <a:gd name="connsiteY6" fmla="*/ 927603 h 1859027"/>
              <a:gd name="connsiteX7" fmla="*/ 785630 w 2143771"/>
              <a:gd name="connsiteY7" fmla="*/ 909673 h 1859027"/>
              <a:gd name="connsiteX8" fmla="*/ 803559 w 2143771"/>
              <a:gd name="connsiteY8" fmla="*/ 897720 h 1859027"/>
              <a:gd name="connsiteX9" fmla="*/ 857348 w 2143771"/>
              <a:gd name="connsiteY9" fmla="*/ 885768 h 1859027"/>
              <a:gd name="connsiteX10" fmla="*/ 1060548 w 2143771"/>
              <a:gd name="connsiteY10" fmla="*/ 873815 h 1859027"/>
              <a:gd name="connsiteX11" fmla="*/ 1084453 w 2143771"/>
              <a:gd name="connsiteY11" fmla="*/ 867838 h 1859027"/>
              <a:gd name="connsiteX12" fmla="*/ 1389253 w 2143771"/>
              <a:gd name="connsiteY12" fmla="*/ 873815 h 1859027"/>
              <a:gd name="connsiteX13" fmla="*/ 1407183 w 2143771"/>
              <a:gd name="connsiteY13" fmla="*/ 879791 h 1859027"/>
              <a:gd name="connsiteX14" fmla="*/ 1466948 w 2143771"/>
              <a:gd name="connsiteY14" fmla="*/ 885768 h 1859027"/>
              <a:gd name="connsiteX15" fmla="*/ 1526712 w 2143771"/>
              <a:gd name="connsiteY15" fmla="*/ 897720 h 1859027"/>
              <a:gd name="connsiteX16" fmla="*/ 1562571 w 2143771"/>
              <a:gd name="connsiteY16" fmla="*/ 969438 h 1859027"/>
              <a:gd name="connsiteX17" fmla="*/ 1568548 w 2143771"/>
              <a:gd name="connsiteY17" fmla="*/ 987368 h 1859027"/>
              <a:gd name="connsiteX18" fmla="*/ 1556595 w 2143771"/>
              <a:gd name="connsiteY18" fmla="*/ 1310097 h 1859027"/>
              <a:gd name="connsiteX19" fmla="*/ 1550618 w 2143771"/>
              <a:gd name="connsiteY19" fmla="*/ 1334003 h 1859027"/>
              <a:gd name="connsiteX20" fmla="*/ 1544642 w 2143771"/>
              <a:gd name="connsiteY20" fmla="*/ 1387791 h 1859027"/>
              <a:gd name="connsiteX21" fmla="*/ 1550618 w 2143771"/>
              <a:gd name="connsiteY21" fmla="*/ 1614897 h 1859027"/>
              <a:gd name="connsiteX22" fmla="*/ 1568548 w 2143771"/>
              <a:gd name="connsiteY22" fmla="*/ 1650756 h 1859027"/>
              <a:gd name="connsiteX23" fmla="*/ 1586477 w 2143771"/>
              <a:gd name="connsiteY23" fmla="*/ 1662709 h 1859027"/>
              <a:gd name="connsiteX24" fmla="*/ 1622336 w 2143771"/>
              <a:gd name="connsiteY24" fmla="*/ 1686615 h 1859027"/>
              <a:gd name="connsiteX25" fmla="*/ 1759795 w 2143771"/>
              <a:gd name="connsiteY25" fmla="*/ 1698568 h 1859027"/>
              <a:gd name="connsiteX26" fmla="*/ 1789677 w 2143771"/>
              <a:gd name="connsiteY26" fmla="*/ 1704544 h 1859027"/>
              <a:gd name="connsiteX27" fmla="*/ 1762105 w 2143771"/>
              <a:gd name="connsiteY27" fmla="*/ 1817601 h 1859027"/>
              <a:gd name="connsiteX28" fmla="*/ 1873316 w 2143771"/>
              <a:gd name="connsiteY28" fmla="*/ 1840828 h 1859027"/>
              <a:gd name="connsiteX29" fmla="*/ 2123313 w 2143771"/>
              <a:gd name="connsiteY29" fmla="*/ 1848345 h 1859027"/>
              <a:gd name="connsiteX30" fmla="*/ 1974948 w 2143771"/>
              <a:gd name="connsiteY30" fmla="*/ 1686615 h 1859027"/>
              <a:gd name="connsiteX31" fmla="*/ 2010806 w 2143771"/>
              <a:gd name="connsiteY31" fmla="*/ 1674662 h 1859027"/>
              <a:gd name="connsiteX32" fmla="*/ 2143582 w 2143771"/>
              <a:gd name="connsiteY32" fmla="*/ 1662709 h 1859027"/>
              <a:gd name="connsiteX33" fmla="*/ 2034712 w 2143771"/>
              <a:gd name="connsiteY33" fmla="*/ 1632826 h 1859027"/>
              <a:gd name="connsiteX34" fmla="*/ 2040689 w 2143771"/>
              <a:gd name="connsiteY34" fmla="*/ 1614897 h 1859027"/>
              <a:gd name="connsiteX35" fmla="*/ 2046665 w 2143771"/>
              <a:gd name="connsiteY35" fmla="*/ 1585015 h 1859027"/>
              <a:gd name="connsiteX36" fmla="*/ 2052642 w 2143771"/>
              <a:gd name="connsiteY36" fmla="*/ 1561109 h 1859027"/>
              <a:gd name="connsiteX37" fmla="*/ 2048692 w 2143771"/>
              <a:gd name="connsiteY37" fmla="*/ 1453532 h 1859027"/>
              <a:gd name="connsiteX38" fmla="*/ 2042742 w 2143771"/>
              <a:gd name="connsiteY38" fmla="*/ 1425624 h 1859027"/>
              <a:gd name="connsiteX39" fmla="*/ 2054694 w 2143771"/>
              <a:gd name="connsiteY39" fmla="*/ 1320049 h 1859027"/>
              <a:gd name="connsiteX40" fmla="*/ 2036792 w 2143771"/>
              <a:gd name="connsiteY40" fmla="*/ 967412 h 1859027"/>
              <a:gd name="connsiteX41" fmla="*/ 2052668 w 2143771"/>
              <a:gd name="connsiteY41" fmla="*/ 867838 h 1859027"/>
              <a:gd name="connsiteX42" fmla="*/ 2022837 w 2143771"/>
              <a:gd name="connsiteY42" fmla="*/ 853885 h 1859027"/>
              <a:gd name="connsiteX43" fmla="*/ 2052642 w 2143771"/>
              <a:gd name="connsiteY43" fmla="*/ 784168 h 1859027"/>
              <a:gd name="connsiteX44" fmla="*/ 2046665 w 2143771"/>
              <a:gd name="connsiteY44" fmla="*/ 760262 h 1859027"/>
              <a:gd name="connsiteX45" fmla="*/ 2034712 w 2143771"/>
              <a:gd name="connsiteY45" fmla="*/ 479368 h 1859027"/>
              <a:gd name="connsiteX46" fmla="*/ 2028736 w 2143771"/>
              <a:gd name="connsiteY46" fmla="*/ 461438 h 1859027"/>
              <a:gd name="connsiteX47" fmla="*/ 2087018 w 2143771"/>
              <a:gd name="connsiteY47" fmla="*/ 341501 h 1859027"/>
              <a:gd name="connsiteX48" fmla="*/ 2036635 w 2143771"/>
              <a:gd name="connsiteY48" fmla="*/ 306050 h 1859027"/>
              <a:gd name="connsiteX49" fmla="*/ 2022706 w 2143771"/>
              <a:gd name="connsiteY49" fmla="*/ 282144 h 1859027"/>
              <a:gd name="connsiteX50" fmla="*/ 2054486 w 2143771"/>
              <a:gd name="connsiteY50" fmla="*/ 286068 h 1859027"/>
              <a:gd name="connsiteX51" fmla="*/ 2044534 w 2143771"/>
              <a:gd name="connsiteY51" fmla="*/ 250234 h 1859027"/>
              <a:gd name="connsiteX52" fmla="*/ 2044508 w 2143771"/>
              <a:gd name="connsiteY52" fmla="*/ 218351 h 1859027"/>
              <a:gd name="connsiteX53" fmla="*/ 2044534 w 2143771"/>
              <a:gd name="connsiteY53" fmla="*/ 134655 h 1859027"/>
              <a:gd name="connsiteX54" fmla="*/ 2052512 w 2143771"/>
              <a:gd name="connsiteY54" fmla="*/ 69017 h 1859027"/>
              <a:gd name="connsiteX55" fmla="*/ 1962995 w 2143771"/>
              <a:gd name="connsiteY55" fmla="*/ 7226 h 1859027"/>
              <a:gd name="connsiteX56" fmla="*/ 1945065 w 2143771"/>
              <a:gd name="connsiteY56" fmla="*/ 1250 h 1859027"/>
              <a:gd name="connsiteX57" fmla="*/ 134195 w 2143771"/>
              <a:gd name="connsiteY57" fmla="*/ 7200 h 1859027"/>
              <a:gd name="connsiteX58" fmla="*/ 98336 w 2143771"/>
              <a:gd name="connsiteY58" fmla="*/ 7226 h 1859027"/>
              <a:gd name="connsiteX59" fmla="*/ 80406 w 2143771"/>
              <a:gd name="connsiteY59" fmla="*/ 19179 h 1859027"/>
              <a:gd name="connsiteX60" fmla="*/ 44548 w 2143771"/>
              <a:gd name="connsiteY60" fmla="*/ 31132 h 1859027"/>
              <a:gd name="connsiteX61" fmla="*/ 38571 w 2143771"/>
              <a:gd name="connsiteY61" fmla="*/ 61015 h 1859027"/>
              <a:gd name="connsiteX62" fmla="*/ 26618 w 2143771"/>
              <a:gd name="connsiteY62" fmla="*/ 96873 h 1859027"/>
              <a:gd name="connsiteX63" fmla="*/ 20642 w 2143771"/>
              <a:gd name="connsiteY63" fmla="*/ 306050 h 1859027"/>
              <a:gd name="connsiteX64" fmla="*/ 14665 w 2143771"/>
              <a:gd name="connsiteY64" fmla="*/ 329956 h 1859027"/>
              <a:gd name="connsiteX65" fmla="*/ 32595 w 2143771"/>
              <a:gd name="connsiteY65" fmla="*/ 569015 h 1859027"/>
              <a:gd name="connsiteX66" fmla="*/ 38571 w 2143771"/>
              <a:gd name="connsiteY66" fmla="*/ 592920 h 1859027"/>
              <a:gd name="connsiteX67" fmla="*/ 40597 w 2143771"/>
              <a:gd name="connsiteY67" fmla="*/ 634756 h 1859027"/>
              <a:gd name="connsiteX68" fmla="*/ 62477 w 2143771"/>
              <a:gd name="connsiteY68" fmla="*/ 700497 h 1859027"/>
              <a:gd name="connsiteX69" fmla="*/ 40624 w 2143771"/>
              <a:gd name="connsiteY69" fmla="*/ 726403 h 1859027"/>
              <a:gd name="connsiteX70" fmla="*/ 26618 w 2143771"/>
              <a:gd name="connsiteY70" fmla="*/ 831979 h 1859027"/>
              <a:gd name="connsiteX71" fmla="*/ 32672 w 2143771"/>
              <a:gd name="connsiteY71" fmla="*/ 867865 h 1859027"/>
              <a:gd name="connsiteX72" fmla="*/ 30672 w 2143771"/>
              <a:gd name="connsiteY72" fmla="*/ 895745 h 1859027"/>
              <a:gd name="connsiteX73" fmla="*/ 26618 w 2143771"/>
              <a:gd name="connsiteY73" fmla="*/ 921626 h 1859027"/>
              <a:gd name="connsiteX0" fmla="*/ 26618 w 2166531"/>
              <a:gd name="connsiteY0" fmla="*/ 921626 h 1859027"/>
              <a:gd name="connsiteX1" fmla="*/ 397159 w 2166531"/>
              <a:gd name="connsiteY1" fmla="*/ 933579 h 1859027"/>
              <a:gd name="connsiteX2" fmla="*/ 450948 w 2166531"/>
              <a:gd name="connsiteY2" fmla="*/ 939556 h 1859027"/>
              <a:gd name="connsiteX3" fmla="*/ 522665 w 2166531"/>
              <a:gd name="connsiteY3" fmla="*/ 957485 h 1859027"/>
              <a:gd name="connsiteX4" fmla="*/ 666100 w 2166531"/>
              <a:gd name="connsiteY4" fmla="*/ 951509 h 1859027"/>
              <a:gd name="connsiteX5" fmla="*/ 731842 w 2166531"/>
              <a:gd name="connsiteY5" fmla="*/ 933579 h 1859027"/>
              <a:gd name="connsiteX6" fmla="*/ 749771 w 2166531"/>
              <a:gd name="connsiteY6" fmla="*/ 927603 h 1859027"/>
              <a:gd name="connsiteX7" fmla="*/ 785630 w 2166531"/>
              <a:gd name="connsiteY7" fmla="*/ 909673 h 1859027"/>
              <a:gd name="connsiteX8" fmla="*/ 803559 w 2166531"/>
              <a:gd name="connsiteY8" fmla="*/ 897720 h 1859027"/>
              <a:gd name="connsiteX9" fmla="*/ 857348 w 2166531"/>
              <a:gd name="connsiteY9" fmla="*/ 885768 h 1859027"/>
              <a:gd name="connsiteX10" fmla="*/ 1060548 w 2166531"/>
              <a:gd name="connsiteY10" fmla="*/ 873815 h 1859027"/>
              <a:gd name="connsiteX11" fmla="*/ 1084453 w 2166531"/>
              <a:gd name="connsiteY11" fmla="*/ 867838 h 1859027"/>
              <a:gd name="connsiteX12" fmla="*/ 1389253 w 2166531"/>
              <a:gd name="connsiteY12" fmla="*/ 873815 h 1859027"/>
              <a:gd name="connsiteX13" fmla="*/ 1407183 w 2166531"/>
              <a:gd name="connsiteY13" fmla="*/ 879791 h 1859027"/>
              <a:gd name="connsiteX14" fmla="*/ 1466948 w 2166531"/>
              <a:gd name="connsiteY14" fmla="*/ 885768 h 1859027"/>
              <a:gd name="connsiteX15" fmla="*/ 1526712 w 2166531"/>
              <a:gd name="connsiteY15" fmla="*/ 897720 h 1859027"/>
              <a:gd name="connsiteX16" fmla="*/ 1562571 w 2166531"/>
              <a:gd name="connsiteY16" fmla="*/ 969438 h 1859027"/>
              <a:gd name="connsiteX17" fmla="*/ 1568548 w 2166531"/>
              <a:gd name="connsiteY17" fmla="*/ 987368 h 1859027"/>
              <a:gd name="connsiteX18" fmla="*/ 1556595 w 2166531"/>
              <a:gd name="connsiteY18" fmla="*/ 1310097 h 1859027"/>
              <a:gd name="connsiteX19" fmla="*/ 1550618 w 2166531"/>
              <a:gd name="connsiteY19" fmla="*/ 1334003 h 1859027"/>
              <a:gd name="connsiteX20" fmla="*/ 1544642 w 2166531"/>
              <a:gd name="connsiteY20" fmla="*/ 1387791 h 1859027"/>
              <a:gd name="connsiteX21" fmla="*/ 1550618 w 2166531"/>
              <a:gd name="connsiteY21" fmla="*/ 1614897 h 1859027"/>
              <a:gd name="connsiteX22" fmla="*/ 1568548 w 2166531"/>
              <a:gd name="connsiteY22" fmla="*/ 1650756 h 1859027"/>
              <a:gd name="connsiteX23" fmla="*/ 1586477 w 2166531"/>
              <a:gd name="connsiteY23" fmla="*/ 1662709 h 1859027"/>
              <a:gd name="connsiteX24" fmla="*/ 1622336 w 2166531"/>
              <a:gd name="connsiteY24" fmla="*/ 1686615 h 1859027"/>
              <a:gd name="connsiteX25" fmla="*/ 1759795 w 2166531"/>
              <a:gd name="connsiteY25" fmla="*/ 1698568 h 1859027"/>
              <a:gd name="connsiteX26" fmla="*/ 1789677 w 2166531"/>
              <a:gd name="connsiteY26" fmla="*/ 1704544 h 1859027"/>
              <a:gd name="connsiteX27" fmla="*/ 1762105 w 2166531"/>
              <a:gd name="connsiteY27" fmla="*/ 1817601 h 1859027"/>
              <a:gd name="connsiteX28" fmla="*/ 1873316 w 2166531"/>
              <a:gd name="connsiteY28" fmla="*/ 1840828 h 1859027"/>
              <a:gd name="connsiteX29" fmla="*/ 2123313 w 2166531"/>
              <a:gd name="connsiteY29" fmla="*/ 1848345 h 1859027"/>
              <a:gd name="connsiteX30" fmla="*/ 1974948 w 2166531"/>
              <a:gd name="connsiteY30" fmla="*/ 1686615 h 1859027"/>
              <a:gd name="connsiteX31" fmla="*/ 2010806 w 2166531"/>
              <a:gd name="connsiteY31" fmla="*/ 1674662 h 1859027"/>
              <a:gd name="connsiteX32" fmla="*/ 2143582 w 2166531"/>
              <a:gd name="connsiteY32" fmla="*/ 1662709 h 1859027"/>
              <a:gd name="connsiteX33" fmla="*/ 2156737 w 2166531"/>
              <a:gd name="connsiteY33" fmla="*/ 1691235 h 1859027"/>
              <a:gd name="connsiteX34" fmla="*/ 2040689 w 2166531"/>
              <a:gd name="connsiteY34" fmla="*/ 1614897 h 1859027"/>
              <a:gd name="connsiteX35" fmla="*/ 2046665 w 2166531"/>
              <a:gd name="connsiteY35" fmla="*/ 1585015 h 1859027"/>
              <a:gd name="connsiteX36" fmla="*/ 2052642 w 2166531"/>
              <a:gd name="connsiteY36" fmla="*/ 1561109 h 1859027"/>
              <a:gd name="connsiteX37" fmla="*/ 2048692 w 2166531"/>
              <a:gd name="connsiteY37" fmla="*/ 1453532 h 1859027"/>
              <a:gd name="connsiteX38" fmla="*/ 2042742 w 2166531"/>
              <a:gd name="connsiteY38" fmla="*/ 1425624 h 1859027"/>
              <a:gd name="connsiteX39" fmla="*/ 2054694 w 2166531"/>
              <a:gd name="connsiteY39" fmla="*/ 1320049 h 1859027"/>
              <a:gd name="connsiteX40" fmla="*/ 2036792 w 2166531"/>
              <a:gd name="connsiteY40" fmla="*/ 967412 h 1859027"/>
              <a:gd name="connsiteX41" fmla="*/ 2052668 w 2166531"/>
              <a:gd name="connsiteY41" fmla="*/ 867838 h 1859027"/>
              <a:gd name="connsiteX42" fmla="*/ 2022837 w 2166531"/>
              <a:gd name="connsiteY42" fmla="*/ 853885 h 1859027"/>
              <a:gd name="connsiteX43" fmla="*/ 2052642 w 2166531"/>
              <a:gd name="connsiteY43" fmla="*/ 784168 h 1859027"/>
              <a:gd name="connsiteX44" fmla="*/ 2046665 w 2166531"/>
              <a:gd name="connsiteY44" fmla="*/ 760262 h 1859027"/>
              <a:gd name="connsiteX45" fmla="*/ 2034712 w 2166531"/>
              <a:gd name="connsiteY45" fmla="*/ 479368 h 1859027"/>
              <a:gd name="connsiteX46" fmla="*/ 2028736 w 2166531"/>
              <a:gd name="connsiteY46" fmla="*/ 461438 h 1859027"/>
              <a:gd name="connsiteX47" fmla="*/ 2087018 w 2166531"/>
              <a:gd name="connsiteY47" fmla="*/ 341501 h 1859027"/>
              <a:gd name="connsiteX48" fmla="*/ 2036635 w 2166531"/>
              <a:gd name="connsiteY48" fmla="*/ 306050 h 1859027"/>
              <a:gd name="connsiteX49" fmla="*/ 2022706 w 2166531"/>
              <a:gd name="connsiteY49" fmla="*/ 282144 h 1859027"/>
              <a:gd name="connsiteX50" fmla="*/ 2054486 w 2166531"/>
              <a:gd name="connsiteY50" fmla="*/ 286068 h 1859027"/>
              <a:gd name="connsiteX51" fmla="*/ 2044534 w 2166531"/>
              <a:gd name="connsiteY51" fmla="*/ 250234 h 1859027"/>
              <a:gd name="connsiteX52" fmla="*/ 2044508 w 2166531"/>
              <a:gd name="connsiteY52" fmla="*/ 218351 h 1859027"/>
              <a:gd name="connsiteX53" fmla="*/ 2044534 w 2166531"/>
              <a:gd name="connsiteY53" fmla="*/ 134655 h 1859027"/>
              <a:gd name="connsiteX54" fmla="*/ 2052512 w 2166531"/>
              <a:gd name="connsiteY54" fmla="*/ 69017 h 1859027"/>
              <a:gd name="connsiteX55" fmla="*/ 1962995 w 2166531"/>
              <a:gd name="connsiteY55" fmla="*/ 7226 h 1859027"/>
              <a:gd name="connsiteX56" fmla="*/ 1945065 w 2166531"/>
              <a:gd name="connsiteY56" fmla="*/ 1250 h 1859027"/>
              <a:gd name="connsiteX57" fmla="*/ 134195 w 2166531"/>
              <a:gd name="connsiteY57" fmla="*/ 7200 h 1859027"/>
              <a:gd name="connsiteX58" fmla="*/ 98336 w 2166531"/>
              <a:gd name="connsiteY58" fmla="*/ 7226 h 1859027"/>
              <a:gd name="connsiteX59" fmla="*/ 80406 w 2166531"/>
              <a:gd name="connsiteY59" fmla="*/ 19179 h 1859027"/>
              <a:gd name="connsiteX60" fmla="*/ 44548 w 2166531"/>
              <a:gd name="connsiteY60" fmla="*/ 31132 h 1859027"/>
              <a:gd name="connsiteX61" fmla="*/ 38571 w 2166531"/>
              <a:gd name="connsiteY61" fmla="*/ 61015 h 1859027"/>
              <a:gd name="connsiteX62" fmla="*/ 26618 w 2166531"/>
              <a:gd name="connsiteY62" fmla="*/ 96873 h 1859027"/>
              <a:gd name="connsiteX63" fmla="*/ 20642 w 2166531"/>
              <a:gd name="connsiteY63" fmla="*/ 306050 h 1859027"/>
              <a:gd name="connsiteX64" fmla="*/ 14665 w 2166531"/>
              <a:gd name="connsiteY64" fmla="*/ 329956 h 1859027"/>
              <a:gd name="connsiteX65" fmla="*/ 32595 w 2166531"/>
              <a:gd name="connsiteY65" fmla="*/ 569015 h 1859027"/>
              <a:gd name="connsiteX66" fmla="*/ 38571 w 2166531"/>
              <a:gd name="connsiteY66" fmla="*/ 592920 h 1859027"/>
              <a:gd name="connsiteX67" fmla="*/ 40597 w 2166531"/>
              <a:gd name="connsiteY67" fmla="*/ 634756 h 1859027"/>
              <a:gd name="connsiteX68" fmla="*/ 62477 w 2166531"/>
              <a:gd name="connsiteY68" fmla="*/ 700497 h 1859027"/>
              <a:gd name="connsiteX69" fmla="*/ 40624 w 2166531"/>
              <a:gd name="connsiteY69" fmla="*/ 726403 h 1859027"/>
              <a:gd name="connsiteX70" fmla="*/ 26618 w 2166531"/>
              <a:gd name="connsiteY70" fmla="*/ 831979 h 1859027"/>
              <a:gd name="connsiteX71" fmla="*/ 32672 w 2166531"/>
              <a:gd name="connsiteY71" fmla="*/ 867865 h 1859027"/>
              <a:gd name="connsiteX72" fmla="*/ 30672 w 2166531"/>
              <a:gd name="connsiteY72" fmla="*/ 895745 h 1859027"/>
              <a:gd name="connsiteX73" fmla="*/ 26618 w 2166531"/>
              <a:gd name="connsiteY73" fmla="*/ 921626 h 1859027"/>
              <a:gd name="connsiteX0" fmla="*/ 26618 w 2166531"/>
              <a:gd name="connsiteY0" fmla="*/ 921626 h 1854023"/>
              <a:gd name="connsiteX1" fmla="*/ 397159 w 2166531"/>
              <a:gd name="connsiteY1" fmla="*/ 933579 h 1854023"/>
              <a:gd name="connsiteX2" fmla="*/ 450948 w 2166531"/>
              <a:gd name="connsiteY2" fmla="*/ 939556 h 1854023"/>
              <a:gd name="connsiteX3" fmla="*/ 522665 w 2166531"/>
              <a:gd name="connsiteY3" fmla="*/ 957485 h 1854023"/>
              <a:gd name="connsiteX4" fmla="*/ 666100 w 2166531"/>
              <a:gd name="connsiteY4" fmla="*/ 951509 h 1854023"/>
              <a:gd name="connsiteX5" fmla="*/ 731842 w 2166531"/>
              <a:gd name="connsiteY5" fmla="*/ 933579 h 1854023"/>
              <a:gd name="connsiteX6" fmla="*/ 749771 w 2166531"/>
              <a:gd name="connsiteY6" fmla="*/ 927603 h 1854023"/>
              <a:gd name="connsiteX7" fmla="*/ 785630 w 2166531"/>
              <a:gd name="connsiteY7" fmla="*/ 909673 h 1854023"/>
              <a:gd name="connsiteX8" fmla="*/ 803559 w 2166531"/>
              <a:gd name="connsiteY8" fmla="*/ 897720 h 1854023"/>
              <a:gd name="connsiteX9" fmla="*/ 857348 w 2166531"/>
              <a:gd name="connsiteY9" fmla="*/ 885768 h 1854023"/>
              <a:gd name="connsiteX10" fmla="*/ 1060548 w 2166531"/>
              <a:gd name="connsiteY10" fmla="*/ 873815 h 1854023"/>
              <a:gd name="connsiteX11" fmla="*/ 1084453 w 2166531"/>
              <a:gd name="connsiteY11" fmla="*/ 867838 h 1854023"/>
              <a:gd name="connsiteX12" fmla="*/ 1389253 w 2166531"/>
              <a:gd name="connsiteY12" fmla="*/ 873815 h 1854023"/>
              <a:gd name="connsiteX13" fmla="*/ 1407183 w 2166531"/>
              <a:gd name="connsiteY13" fmla="*/ 879791 h 1854023"/>
              <a:gd name="connsiteX14" fmla="*/ 1466948 w 2166531"/>
              <a:gd name="connsiteY14" fmla="*/ 885768 h 1854023"/>
              <a:gd name="connsiteX15" fmla="*/ 1526712 w 2166531"/>
              <a:gd name="connsiteY15" fmla="*/ 897720 h 1854023"/>
              <a:gd name="connsiteX16" fmla="*/ 1562571 w 2166531"/>
              <a:gd name="connsiteY16" fmla="*/ 969438 h 1854023"/>
              <a:gd name="connsiteX17" fmla="*/ 1568548 w 2166531"/>
              <a:gd name="connsiteY17" fmla="*/ 987368 h 1854023"/>
              <a:gd name="connsiteX18" fmla="*/ 1556595 w 2166531"/>
              <a:gd name="connsiteY18" fmla="*/ 1310097 h 1854023"/>
              <a:gd name="connsiteX19" fmla="*/ 1550618 w 2166531"/>
              <a:gd name="connsiteY19" fmla="*/ 1334003 h 1854023"/>
              <a:gd name="connsiteX20" fmla="*/ 1544642 w 2166531"/>
              <a:gd name="connsiteY20" fmla="*/ 1387791 h 1854023"/>
              <a:gd name="connsiteX21" fmla="*/ 1550618 w 2166531"/>
              <a:gd name="connsiteY21" fmla="*/ 1614897 h 1854023"/>
              <a:gd name="connsiteX22" fmla="*/ 1568548 w 2166531"/>
              <a:gd name="connsiteY22" fmla="*/ 1650756 h 1854023"/>
              <a:gd name="connsiteX23" fmla="*/ 1586477 w 2166531"/>
              <a:gd name="connsiteY23" fmla="*/ 1662709 h 1854023"/>
              <a:gd name="connsiteX24" fmla="*/ 1622336 w 2166531"/>
              <a:gd name="connsiteY24" fmla="*/ 1686615 h 1854023"/>
              <a:gd name="connsiteX25" fmla="*/ 1759795 w 2166531"/>
              <a:gd name="connsiteY25" fmla="*/ 1698568 h 1854023"/>
              <a:gd name="connsiteX26" fmla="*/ 1789677 w 2166531"/>
              <a:gd name="connsiteY26" fmla="*/ 1704544 h 1854023"/>
              <a:gd name="connsiteX27" fmla="*/ 1762105 w 2166531"/>
              <a:gd name="connsiteY27" fmla="*/ 1817601 h 1854023"/>
              <a:gd name="connsiteX28" fmla="*/ 1873316 w 2166531"/>
              <a:gd name="connsiteY28" fmla="*/ 1840828 h 1854023"/>
              <a:gd name="connsiteX29" fmla="*/ 2123313 w 2166531"/>
              <a:gd name="connsiteY29" fmla="*/ 1848345 h 1854023"/>
              <a:gd name="connsiteX30" fmla="*/ 2111330 w 2166531"/>
              <a:gd name="connsiteY30" fmla="*/ 1754757 h 1854023"/>
              <a:gd name="connsiteX31" fmla="*/ 2010806 w 2166531"/>
              <a:gd name="connsiteY31" fmla="*/ 1674662 h 1854023"/>
              <a:gd name="connsiteX32" fmla="*/ 2143582 w 2166531"/>
              <a:gd name="connsiteY32" fmla="*/ 1662709 h 1854023"/>
              <a:gd name="connsiteX33" fmla="*/ 2156737 w 2166531"/>
              <a:gd name="connsiteY33" fmla="*/ 1691235 h 1854023"/>
              <a:gd name="connsiteX34" fmla="*/ 2040689 w 2166531"/>
              <a:gd name="connsiteY34" fmla="*/ 1614897 h 1854023"/>
              <a:gd name="connsiteX35" fmla="*/ 2046665 w 2166531"/>
              <a:gd name="connsiteY35" fmla="*/ 1585015 h 1854023"/>
              <a:gd name="connsiteX36" fmla="*/ 2052642 w 2166531"/>
              <a:gd name="connsiteY36" fmla="*/ 1561109 h 1854023"/>
              <a:gd name="connsiteX37" fmla="*/ 2048692 w 2166531"/>
              <a:gd name="connsiteY37" fmla="*/ 1453532 h 1854023"/>
              <a:gd name="connsiteX38" fmla="*/ 2042742 w 2166531"/>
              <a:gd name="connsiteY38" fmla="*/ 1425624 h 1854023"/>
              <a:gd name="connsiteX39" fmla="*/ 2054694 w 2166531"/>
              <a:gd name="connsiteY39" fmla="*/ 1320049 h 1854023"/>
              <a:gd name="connsiteX40" fmla="*/ 2036792 w 2166531"/>
              <a:gd name="connsiteY40" fmla="*/ 967412 h 1854023"/>
              <a:gd name="connsiteX41" fmla="*/ 2052668 w 2166531"/>
              <a:gd name="connsiteY41" fmla="*/ 867838 h 1854023"/>
              <a:gd name="connsiteX42" fmla="*/ 2022837 w 2166531"/>
              <a:gd name="connsiteY42" fmla="*/ 853885 h 1854023"/>
              <a:gd name="connsiteX43" fmla="*/ 2052642 w 2166531"/>
              <a:gd name="connsiteY43" fmla="*/ 784168 h 1854023"/>
              <a:gd name="connsiteX44" fmla="*/ 2046665 w 2166531"/>
              <a:gd name="connsiteY44" fmla="*/ 760262 h 1854023"/>
              <a:gd name="connsiteX45" fmla="*/ 2034712 w 2166531"/>
              <a:gd name="connsiteY45" fmla="*/ 479368 h 1854023"/>
              <a:gd name="connsiteX46" fmla="*/ 2028736 w 2166531"/>
              <a:gd name="connsiteY46" fmla="*/ 461438 h 1854023"/>
              <a:gd name="connsiteX47" fmla="*/ 2087018 w 2166531"/>
              <a:gd name="connsiteY47" fmla="*/ 341501 h 1854023"/>
              <a:gd name="connsiteX48" fmla="*/ 2036635 w 2166531"/>
              <a:gd name="connsiteY48" fmla="*/ 306050 h 1854023"/>
              <a:gd name="connsiteX49" fmla="*/ 2022706 w 2166531"/>
              <a:gd name="connsiteY49" fmla="*/ 282144 h 1854023"/>
              <a:gd name="connsiteX50" fmla="*/ 2054486 w 2166531"/>
              <a:gd name="connsiteY50" fmla="*/ 286068 h 1854023"/>
              <a:gd name="connsiteX51" fmla="*/ 2044534 w 2166531"/>
              <a:gd name="connsiteY51" fmla="*/ 250234 h 1854023"/>
              <a:gd name="connsiteX52" fmla="*/ 2044508 w 2166531"/>
              <a:gd name="connsiteY52" fmla="*/ 218351 h 1854023"/>
              <a:gd name="connsiteX53" fmla="*/ 2044534 w 2166531"/>
              <a:gd name="connsiteY53" fmla="*/ 134655 h 1854023"/>
              <a:gd name="connsiteX54" fmla="*/ 2052512 w 2166531"/>
              <a:gd name="connsiteY54" fmla="*/ 69017 h 1854023"/>
              <a:gd name="connsiteX55" fmla="*/ 1962995 w 2166531"/>
              <a:gd name="connsiteY55" fmla="*/ 7226 h 1854023"/>
              <a:gd name="connsiteX56" fmla="*/ 1945065 w 2166531"/>
              <a:gd name="connsiteY56" fmla="*/ 1250 h 1854023"/>
              <a:gd name="connsiteX57" fmla="*/ 134195 w 2166531"/>
              <a:gd name="connsiteY57" fmla="*/ 7200 h 1854023"/>
              <a:gd name="connsiteX58" fmla="*/ 98336 w 2166531"/>
              <a:gd name="connsiteY58" fmla="*/ 7226 h 1854023"/>
              <a:gd name="connsiteX59" fmla="*/ 80406 w 2166531"/>
              <a:gd name="connsiteY59" fmla="*/ 19179 h 1854023"/>
              <a:gd name="connsiteX60" fmla="*/ 44548 w 2166531"/>
              <a:gd name="connsiteY60" fmla="*/ 31132 h 1854023"/>
              <a:gd name="connsiteX61" fmla="*/ 38571 w 2166531"/>
              <a:gd name="connsiteY61" fmla="*/ 61015 h 1854023"/>
              <a:gd name="connsiteX62" fmla="*/ 26618 w 2166531"/>
              <a:gd name="connsiteY62" fmla="*/ 96873 h 1854023"/>
              <a:gd name="connsiteX63" fmla="*/ 20642 w 2166531"/>
              <a:gd name="connsiteY63" fmla="*/ 306050 h 1854023"/>
              <a:gd name="connsiteX64" fmla="*/ 14665 w 2166531"/>
              <a:gd name="connsiteY64" fmla="*/ 329956 h 1854023"/>
              <a:gd name="connsiteX65" fmla="*/ 32595 w 2166531"/>
              <a:gd name="connsiteY65" fmla="*/ 569015 h 1854023"/>
              <a:gd name="connsiteX66" fmla="*/ 38571 w 2166531"/>
              <a:gd name="connsiteY66" fmla="*/ 592920 h 1854023"/>
              <a:gd name="connsiteX67" fmla="*/ 40597 w 2166531"/>
              <a:gd name="connsiteY67" fmla="*/ 634756 h 1854023"/>
              <a:gd name="connsiteX68" fmla="*/ 62477 w 2166531"/>
              <a:gd name="connsiteY68" fmla="*/ 700497 h 1854023"/>
              <a:gd name="connsiteX69" fmla="*/ 40624 w 2166531"/>
              <a:gd name="connsiteY69" fmla="*/ 726403 h 1854023"/>
              <a:gd name="connsiteX70" fmla="*/ 26618 w 2166531"/>
              <a:gd name="connsiteY70" fmla="*/ 831979 h 1854023"/>
              <a:gd name="connsiteX71" fmla="*/ 32672 w 2166531"/>
              <a:gd name="connsiteY71" fmla="*/ 867865 h 1854023"/>
              <a:gd name="connsiteX72" fmla="*/ 30672 w 2166531"/>
              <a:gd name="connsiteY72" fmla="*/ 895745 h 1854023"/>
              <a:gd name="connsiteX73" fmla="*/ 26618 w 2166531"/>
              <a:gd name="connsiteY73" fmla="*/ 921626 h 1854023"/>
              <a:gd name="connsiteX0" fmla="*/ 26618 w 2164020"/>
              <a:gd name="connsiteY0" fmla="*/ 921626 h 1854025"/>
              <a:gd name="connsiteX1" fmla="*/ 397159 w 2164020"/>
              <a:gd name="connsiteY1" fmla="*/ 933579 h 1854025"/>
              <a:gd name="connsiteX2" fmla="*/ 450948 w 2164020"/>
              <a:gd name="connsiteY2" fmla="*/ 939556 h 1854025"/>
              <a:gd name="connsiteX3" fmla="*/ 522665 w 2164020"/>
              <a:gd name="connsiteY3" fmla="*/ 957485 h 1854025"/>
              <a:gd name="connsiteX4" fmla="*/ 666100 w 2164020"/>
              <a:gd name="connsiteY4" fmla="*/ 951509 h 1854025"/>
              <a:gd name="connsiteX5" fmla="*/ 731842 w 2164020"/>
              <a:gd name="connsiteY5" fmla="*/ 933579 h 1854025"/>
              <a:gd name="connsiteX6" fmla="*/ 749771 w 2164020"/>
              <a:gd name="connsiteY6" fmla="*/ 927603 h 1854025"/>
              <a:gd name="connsiteX7" fmla="*/ 785630 w 2164020"/>
              <a:gd name="connsiteY7" fmla="*/ 909673 h 1854025"/>
              <a:gd name="connsiteX8" fmla="*/ 803559 w 2164020"/>
              <a:gd name="connsiteY8" fmla="*/ 897720 h 1854025"/>
              <a:gd name="connsiteX9" fmla="*/ 857348 w 2164020"/>
              <a:gd name="connsiteY9" fmla="*/ 885768 h 1854025"/>
              <a:gd name="connsiteX10" fmla="*/ 1060548 w 2164020"/>
              <a:gd name="connsiteY10" fmla="*/ 873815 h 1854025"/>
              <a:gd name="connsiteX11" fmla="*/ 1084453 w 2164020"/>
              <a:gd name="connsiteY11" fmla="*/ 867838 h 1854025"/>
              <a:gd name="connsiteX12" fmla="*/ 1389253 w 2164020"/>
              <a:gd name="connsiteY12" fmla="*/ 873815 h 1854025"/>
              <a:gd name="connsiteX13" fmla="*/ 1407183 w 2164020"/>
              <a:gd name="connsiteY13" fmla="*/ 879791 h 1854025"/>
              <a:gd name="connsiteX14" fmla="*/ 1466948 w 2164020"/>
              <a:gd name="connsiteY14" fmla="*/ 885768 h 1854025"/>
              <a:gd name="connsiteX15" fmla="*/ 1526712 w 2164020"/>
              <a:gd name="connsiteY15" fmla="*/ 897720 h 1854025"/>
              <a:gd name="connsiteX16" fmla="*/ 1562571 w 2164020"/>
              <a:gd name="connsiteY16" fmla="*/ 969438 h 1854025"/>
              <a:gd name="connsiteX17" fmla="*/ 1568548 w 2164020"/>
              <a:gd name="connsiteY17" fmla="*/ 987368 h 1854025"/>
              <a:gd name="connsiteX18" fmla="*/ 1556595 w 2164020"/>
              <a:gd name="connsiteY18" fmla="*/ 1310097 h 1854025"/>
              <a:gd name="connsiteX19" fmla="*/ 1550618 w 2164020"/>
              <a:gd name="connsiteY19" fmla="*/ 1334003 h 1854025"/>
              <a:gd name="connsiteX20" fmla="*/ 1544642 w 2164020"/>
              <a:gd name="connsiteY20" fmla="*/ 1387791 h 1854025"/>
              <a:gd name="connsiteX21" fmla="*/ 1550618 w 2164020"/>
              <a:gd name="connsiteY21" fmla="*/ 1614897 h 1854025"/>
              <a:gd name="connsiteX22" fmla="*/ 1568548 w 2164020"/>
              <a:gd name="connsiteY22" fmla="*/ 1650756 h 1854025"/>
              <a:gd name="connsiteX23" fmla="*/ 1586477 w 2164020"/>
              <a:gd name="connsiteY23" fmla="*/ 1662709 h 1854025"/>
              <a:gd name="connsiteX24" fmla="*/ 1622336 w 2164020"/>
              <a:gd name="connsiteY24" fmla="*/ 1686615 h 1854025"/>
              <a:gd name="connsiteX25" fmla="*/ 1759795 w 2164020"/>
              <a:gd name="connsiteY25" fmla="*/ 1698568 h 1854025"/>
              <a:gd name="connsiteX26" fmla="*/ 1789677 w 2164020"/>
              <a:gd name="connsiteY26" fmla="*/ 1704544 h 1854025"/>
              <a:gd name="connsiteX27" fmla="*/ 1762105 w 2164020"/>
              <a:gd name="connsiteY27" fmla="*/ 1817601 h 1854025"/>
              <a:gd name="connsiteX28" fmla="*/ 1873316 w 2164020"/>
              <a:gd name="connsiteY28" fmla="*/ 1840828 h 1854025"/>
              <a:gd name="connsiteX29" fmla="*/ 2123313 w 2164020"/>
              <a:gd name="connsiteY29" fmla="*/ 1848345 h 1854025"/>
              <a:gd name="connsiteX30" fmla="*/ 2111330 w 2164020"/>
              <a:gd name="connsiteY30" fmla="*/ 1754757 h 1854025"/>
              <a:gd name="connsiteX31" fmla="*/ 2075408 w 2164020"/>
              <a:gd name="connsiteY31" fmla="*/ 1674663 h 1854025"/>
              <a:gd name="connsiteX32" fmla="*/ 2143582 w 2164020"/>
              <a:gd name="connsiteY32" fmla="*/ 1662709 h 1854025"/>
              <a:gd name="connsiteX33" fmla="*/ 2156737 w 2164020"/>
              <a:gd name="connsiteY33" fmla="*/ 1691235 h 1854025"/>
              <a:gd name="connsiteX34" fmla="*/ 2040689 w 2164020"/>
              <a:gd name="connsiteY34" fmla="*/ 1614897 h 1854025"/>
              <a:gd name="connsiteX35" fmla="*/ 2046665 w 2164020"/>
              <a:gd name="connsiteY35" fmla="*/ 1585015 h 1854025"/>
              <a:gd name="connsiteX36" fmla="*/ 2052642 w 2164020"/>
              <a:gd name="connsiteY36" fmla="*/ 1561109 h 1854025"/>
              <a:gd name="connsiteX37" fmla="*/ 2048692 w 2164020"/>
              <a:gd name="connsiteY37" fmla="*/ 1453532 h 1854025"/>
              <a:gd name="connsiteX38" fmla="*/ 2042742 w 2164020"/>
              <a:gd name="connsiteY38" fmla="*/ 1425624 h 1854025"/>
              <a:gd name="connsiteX39" fmla="*/ 2054694 w 2164020"/>
              <a:gd name="connsiteY39" fmla="*/ 1320049 h 1854025"/>
              <a:gd name="connsiteX40" fmla="*/ 2036792 w 2164020"/>
              <a:gd name="connsiteY40" fmla="*/ 967412 h 1854025"/>
              <a:gd name="connsiteX41" fmla="*/ 2052668 w 2164020"/>
              <a:gd name="connsiteY41" fmla="*/ 867838 h 1854025"/>
              <a:gd name="connsiteX42" fmla="*/ 2022837 w 2164020"/>
              <a:gd name="connsiteY42" fmla="*/ 853885 h 1854025"/>
              <a:gd name="connsiteX43" fmla="*/ 2052642 w 2164020"/>
              <a:gd name="connsiteY43" fmla="*/ 784168 h 1854025"/>
              <a:gd name="connsiteX44" fmla="*/ 2046665 w 2164020"/>
              <a:gd name="connsiteY44" fmla="*/ 760262 h 1854025"/>
              <a:gd name="connsiteX45" fmla="*/ 2034712 w 2164020"/>
              <a:gd name="connsiteY45" fmla="*/ 479368 h 1854025"/>
              <a:gd name="connsiteX46" fmla="*/ 2028736 w 2164020"/>
              <a:gd name="connsiteY46" fmla="*/ 461438 h 1854025"/>
              <a:gd name="connsiteX47" fmla="*/ 2087018 w 2164020"/>
              <a:gd name="connsiteY47" fmla="*/ 341501 h 1854025"/>
              <a:gd name="connsiteX48" fmla="*/ 2036635 w 2164020"/>
              <a:gd name="connsiteY48" fmla="*/ 306050 h 1854025"/>
              <a:gd name="connsiteX49" fmla="*/ 2022706 w 2164020"/>
              <a:gd name="connsiteY49" fmla="*/ 282144 h 1854025"/>
              <a:gd name="connsiteX50" fmla="*/ 2054486 w 2164020"/>
              <a:gd name="connsiteY50" fmla="*/ 286068 h 1854025"/>
              <a:gd name="connsiteX51" fmla="*/ 2044534 w 2164020"/>
              <a:gd name="connsiteY51" fmla="*/ 250234 h 1854025"/>
              <a:gd name="connsiteX52" fmla="*/ 2044508 w 2164020"/>
              <a:gd name="connsiteY52" fmla="*/ 218351 h 1854025"/>
              <a:gd name="connsiteX53" fmla="*/ 2044534 w 2164020"/>
              <a:gd name="connsiteY53" fmla="*/ 134655 h 1854025"/>
              <a:gd name="connsiteX54" fmla="*/ 2052512 w 2164020"/>
              <a:gd name="connsiteY54" fmla="*/ 69017 h 1854025"/>
              <a:gd name="connsiteX55" fmla="*/ 1962995 w 2164020"/>
              <a:gd name="connsiteY55" fmla="*/ 7226 h 1854025"/>
              <a:gd name="connsiteX56" fmla="*/ 1945065 w 2164020"/>
              <a:gd name="connsiteY56" fmla="*/ 1250 h 1854025"/>
              <a:gd name="connsiteX57" fmla="*/ 134195 w 2164020"/>
              <a:gd name="connsiteY57" fmla="*/ 7200 h 1854025"/>
              <a:gd name="connsiteX58" fmla="*/ 98336 w 2164020"/>
              <a:gd name="connsiteY58" fmla="*/ 7226 h 1854025"/>
              <a:gd name="connsiteX59" fmla="*/ 80406 w 2164020"/>
              <a:gd name="connsiteY59" fmla="*/ 19179 h 1854025"/>
              <a:gd name="connsiteX60" fmla="*/ 44548 w 2164020"/>
              <a:gd name="connsiteY60" fmla="*/ 31132 h 1854025"/>
              <a:gd name="connsiteX61" fmla="*/ 38571 w 2164020"/>
              <a:gd name="connsiteY61" fmla="*/ 61015 h 1854025"/>
              <a:gd name="connsiteX62" fmla="*/ 26618 w 2164020"/>
              <a:gd name="connsiteY62" fmla="*/ 96873 h 1854025"/>
              <a:gd name="connsiteX63" fmla="*/ 20642 w 2164020"/>
              <a:gd name="connsiteY63" fmla="*/ 306050 h 1854025"/>
              <a:gd name="connsiteX64" fmla="*/ 14665 w 2164020"/>
              <a:gd name="connsiteY64" fmla="*/ 329956 h 1854025"/>
              <a:gd name="connsiteX65" fmla="*/ 32595 w 2164020"/>
              <a:gd name="connsiteY65" fmla="*/ 569015 h 1854025"/>
              <a:gd name="connsiteX66" fmla="*/ 38571 w 2164020"/>
              <a:gd name="connsiteY66" fmla="*/ 592920 h 1854025"/>
              <a:gd name="connsiteX67" fmla="*/ 40597 w 2164020"/>
              <a:gd name="connsiteY67" fmla="*/ 634756 h 1854025"/>
              <a:gd name="connsiteX68" fmla="*/ 62477 w 2164020"/>
              <a:gd name="connsiteY68" fmla="*/ 700497 h 1854025"/>
              <a:gd name="connsiteX69" fmla="*/ 40624 w 2164020"/>
              <a:gd name="connsiteY69" fmla="*/ 726403 h 1854025"/>
              <a:gd name="connsiteX70" fmla="*/ 26618 w 2164020"/>
              <a:gd name="connsiteY70" fmla="*/ 831979 h 1854025"/>
              <a:gd name="connsiteX71" fmla="*/ 32672 w 2164020"/>
              <a:gd name="connsiteY71" fmla="*/ 867865 h 1854025"/>
              <a:gd name="connsiteX72" fmla="*/ 30672 w 2164020"/>
              <a:gd name="connsiteY72" fmla="*/ 895745 h 1854025"/>
              <a:gd name="connsiteX73" fmla="*/ 26618 w 2164020"/>
              <a:gd name="connsiteY73" fmla="*/ 921626 h 18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64020" h="1854025">
                <a:moveTo>
                  <a:pt x="26618" y="921626"/>
                </a:moveTo>
                <a:cubicBezTo>
                  <a:pt x="87699" y="927932"/>
                  <a:pt x="275756" y="924907"/>
                  <a:pt x="397159" y="933579"/>
                </a:cubicBezTo>
                <a:cubicBezTo>
                  <a:pt x="415153" y="934864"/>
                  <a:pt x="433018" y="937564"/>
                  <a:pt x="450948" y="939556"/>
                </a:cubicBezTo>
                <a:cubicBezTo>
                  <a:pt x="498302" y="955341"/>
                  <a:pt x="474378" y="949438"/>
                  <a:pt x="522665" y="957485"/>
                </a:cubicBezTo>
                <a:cubicBezTo>
                  <a:pt x="570477" y="955493"/>
                  <a:pt x="618360" y="954801"/>
                  <a:pt x="666100" y="951509"/>
                </a:cubicBezTo>
                <a:cubicBezTo>
                  <a:pt x="687401" y="950040"/>
                  <a:pt x="712315" y="940088"/>
                  <a:pt x="731842" y="933579"/>
                </a:cubicBezTo>
                <a:lnTo>
                  <a:pt x="749771" y="927603"/>
                </a:lnTo>
                <a:cubicBezTo>
                  <a:pt x="801151" y="893348"/>
                  <a:pt x="736143" y="934417"/>
                  <a:pt x="785630" y="909673"/>
                </a:cubicBezTo>
                <a:cubicBezTo>
                  <a:pt x="792054" y="906461"/>
                  <a:pt x="797135" y="900932"/>
                  <a:pt x="803559" y="897720"/>
                </a:cubicBezTo>
                <a:cubicBezTo>
                  <a:pt x="818270" y="890365"/>
                  <a:pt x="843579" y="888063"/>
                  <a:pt x="857348" y="885768"/>
                </a:cubicBezTo>
                <a:cubicBezTo>
                  <a:pt x="935654" y="859663"/>
                  <a:pt x="851721" y="885748"/>
                  <a:pt x="1060548" y="873815"/>
                </a:cubicBezTo>
                <a:cubicBezTo>
                  <a:pt x="1068748" y="873346"/>
                  <a:pt x="1076485" y="869830"/>
                  <a:pt x="1084453" y="867838"/>
                </a:cubicBezTo>
                <a:lnTo>
                  <a:pt x="1389253" y="873815"/>
                </a:lnTo>
                <a:cubicBezTo>
                  <a:pt x="1395549" y="874048"/>
                  <a:pt x="1400956" y="878833"/>
                  <a:pt x="1407183" y="879791"/>
                </a:cubicBezTo>
                <a:cubicBezTo>
                  <a:pt x="1426971" y="882835"/>
                  <a:pt x="1447148" y="882798"/>
                  <a:pt x="1466948" y="885768"/>
                </a:cubicBezTo>
                <a:cubicBezTo>
                  <a:pt x="1487039" y="888782"/>
                  <a:pt x="1526712" y="897720"/>
                  <a:pt x="1526712" y="897720"/>
                </a:cubicBezTo>
                <a:cubicBezTo>
                  <a:pt x="1557608" y="944064"/>
                  <a:pt x="1546075" y="919950"/>
                  <a:pt x="1562571" y="969438"/>
                </a:cubicBezTo>
                <a:lnTo>
                  <a:pt x="1568548" y="987368"/>
                </a:lnTo>
                <a:cubicBezTo>
                  <a:pt x="1567173" y="1050605"/>
                  <a:pt x="1573072" y="1211238"/>
                  <a:pt x="1556595" y="1310097"/>
                </a:cubicBezTo>
                <a:cubicBezTo>
                  <a:pt x="1555245" y="1318199"/>
                  <a:pt x="1552610" y="1326034"/>
                  <a:pt x="1550618" y="1334003"/>
                </a:cubicBezTo>
                <a:cubicBezTo>
                  <a:pt x="1548626" y="1351932"/>
                  <a:pt x="1544642" y="1369751"/>
                  <a:pt x="1544642" y="1387791"/>
                </a:cubicBezTo>
                <a:cubicBezTo>
                  <a:pt x="1544642" y="1463519"/>
                  <a:pt x="1546928" y="1539259"/>
                  <a:pt x="1550618" y="1614897"/>
                </a:cubicBezTo>
                <a:cubicBezTo>
                  <a:pt x="1551116" y="1625116"/>
                  <a:pt x="1561938" y="1644145"/>
                  <a:pt x="1568548" y="1650756"/>
                </a:cubicBezTo>
                <a:cubicBezTo>
                  <a:pt x="1573627" y="1655835"/>
                  <a:pt x="1580959" y="1658111"/>
                  <a:pt x="1586477" y="1662709"/>
                </a:cubicBezTo>
                <a:cubicBezTo>
                  <a:pt x="1603888" y="1677218"/>
                  <a:pt x="1600095" y="1683835"/>
                  <a:pt x="1622336" y="1686615"/>
                </a:cubicBezTo>
                <a:cubicBezTo>
                  <a:pt x="1839282" y="1713733"/>
                  <a:pt x="1582236" y="1674893"/>
                  <a:pt x="1759795" y="1698568"/>
                </a:cubicBezTo>
                <a:cubicBezTo>
                  <a:pt x="1769864" y="1699911"/>
                  <a:pt x="1789292" y="1684705"/>
                  <a:pt x="1789677" y="1704544"/>
                </a:cubicBezTo>
                <a:cubicBezTo>
                  <a:pt x="1790062" y="1724383"/>
                  <a:pt x="1740191" y="1815609"/>
                  <a:pt x="1762105" y="1817601"/>
                </a:cubicBezTo>
                <a:cubicBezTo>
                  <a:pt x="1780034" y="1815609"/>
                  <a:pt x="1813115" y="1835704"/>
                  <a:pt x="1873316" y="1840828"/>
                </a:cubicBezTo>
                <a:cubicBezTo>
                  <a:pt x="1933517" y="1845952"/>
                  <a:pt x="2083644" y="1862690"/>
                  <a:pt x="2123313" y="1848345"/>
                </a:cubicBezTo>
                <a:cubicBezTo>
                  <a:pt x="2162982" y="1834000"/>
                  <a:pt x="2119314" y="1783704"/>
                  <a:pt x="2111330" y="1754757"/>
                </a:cubicBezTo>
                <a:cubicBezTo>
                  <a:pt x="2103346" y="1725810"/>
                  <a:pt x="2070033" y="1690004"/>
                  <a:pt x="2075408" y="1674663"/>
                </a:cubicBezTo>
                <a:cubicBezTo>
                  <a:pt x="2080783" y="1659322"/>
                  <a:pt x="2130027" y="1659947"/>
                  <a:pt x="2143582" y="1662709"/>
                </a:cubicBezTo>
                <a:cubicBezTo>
                  <a:pt x="2157137" y="1665471"/>
                  <a:pt x="2173886" y="1699204"/>
                  <a:pt x="2156737" y="1691235"/>
                </a:cubicBezTo>
                <a:cubicBezTo>
                  <a:pt x="2139588" y="1683266"/>
                  <a:pt x="2059034" y="1632600"/>
                  <a:pt x="2040689" y="1614897"/>
                </a:cubicBezTo>
                <a:cubicBezTo>
                  <a:pt x="2022344" y="1597194"/>
                  <a:pt x="2044461" y="1594931"/>
                  <a:pt x="2046665" y="1585015"/>
                </a:cubicBezTo>
                <a:cubicBezTo>
                  <a:pt x="2048447" y="1576997"/>
                  <a:pt x="2050650" y="1569078"/>
                  <a:pt x="2052642" y="1561109"/>
                </a:cubicBezTo>
                <a:cubicBezTo>
                  <a:pt x="2056626" y="1525250"/>
                  <a:pt x="2050342" y="1476113"/>
                  <a:pt x="2048692" y="1453532"/>
                </a:cubicBezTo>
                <a:cubicBezTo>
                  <a:pt x="2047042" y="1430951"/>
                  <a:pt x="2041742" y="1447871"/>
                  <a:pt x="2042742" y="1425624"/>
                </a:cubicBezTo>
                <a:cubicBezTo>
                  <a:pt x="2043742" y="1403377"/>
                  <a:pt x="2041206" y="1400986"/>
                  <a:pt x="2054694" y="1320049"/>
                </a:cubicBezTo>
                <a:cubicBezTo>
                  <a:pt x="2052702" y="1198528"/>
                  <a:pt x="2040263" y="1088900"/>
                  <a:pt x="2036792" y="967412"/>
                </a:cubicBezTo>
                <a:cubicBezTo>
                  <a:pt x="2036192" y="946427"/>
                  <a:pt x="2054994" y="886759"/>
                  <a:pt x="2052668" y="867838"/>
                </a:cubicBezTo>
                <a:cubicBezTo>
                  <a:pt x="2050342" y="848917"/>
                  <a:pt x="2024829" y="859861"/>
                  <a:pt x="2022837" y="853885"/>
                </a:cubicBezTo>
                <a:cubicBezTo>
                  <a:pt x="2020845" y="831971"/>
                  <a:pt x="2048671" y="799772"/>
                  <a:pt x="2052642" y="784168"/>
                </a:cubicBezTo>
                <a:cubicBezTo>
                  <a:pt x="2056613" y="768564"/>
                  <a:pt x="2047022" y="768468"/>
                  <a:pt x="2046665" y="760262"/>
                </a:cubicBezTo>
                <a:cubicBezTo>
                  <a:pt x="2043934" y="697446"/>
                  <a:pt x="2056681" y="567245"/>
                  <a:pt x="2034712" y="479368"/>
                </a:cubicBezTo>
                <a:cubicBezTo>
                  <a:pt x="2033184" y="473256"/>
                  <a:pt x="2030728" y="467415"/>
                  <a:pt x="2028736" y="461438"/>
                </a:cubicBezTo>
                <a:cubicBezTo>
                  <a:pt x="2024577" y="407370"/>
                  <a:pt x="2085702" y="367399"/>
                  <a:pt x="2087018" y="341501"/>
                </a:cubicBezTo>
                <a:cubicBezTo>
                  <a:pt x="2088334" y="315603"/>
                  <a:pt x="2047354" y="315943"/>
                  <a:pt x="2036635" y="306050"/>
                </a:cubicBezTo>
                <a:cubicBezTo>
                  <a:pt x="2025916" y="296157"/>
                  <a:pt x="2019731" y="285474"/>
                  <a:pt x="2022706" y="282144"/>
                </a:cubicBezTo>
                <a:cubicBezTo>
                  <a:pt x="2025681" y="278814"/>
                  <a:pt x="2058470" y="294037"/>
                  <a:pt x="2054486" y="286068"/>
                </a:cubicBezTo>
                <a:cubicBezTo>
                  <a:pt x="2052494" y="278099"/>
                  <a:pt x="2046197" y="261520"/>
                  <a:pt x="2044534" y="250234"/>
                </a:cubicBezTo>
                <a:cubicBezTo>
                  <a:pt x="2042871" y="238948"/>
                  <a:pt x="2044508" y="237614"/>
                  <a:pt x="2044508" y="218351"/>
                </a:cubicBezTo>
                <a:cubicBezTo>
                  <a:pt x="2044508" y="199088"/>
                  <a:pt x="2043200" y="159544"/>
                  <a:pt x="2044534" y="134655"/>
                </a:cubicBezTo>
                <a:cubicBezTo>
                  <a:pt x="2045868" y="109766"/>
                  <a:pt x="2048528" y="74994"/>
                  <a:pt x="2052512" y="69017"/>
                </a:cubicBezTo>
                <a:cubicBezTo>
                  <a:pt x="2049947" y="51065"/>
                  <a:pt x="1980903" y="18520"/>
                  <a:pt x="1962995" y="7226"/>
                </a:cubicBezTo>
                <a:cubicBezTo>
                  <a:pt x="1945087" y="-4068"/>
                  <a:pt x="2249865" y="1254"/>
                  <a:pt x="1945065" y="1250"/>
                </a:cubicBezTo>
                <a:lnTo>
                  <a:pt x="134195" y="7200"/>
                </a:lnTo>
                <a:cubicBezTo>
                  <a:pt x="121596" y="7324"/>
                  <a:pt x="107301" y="5230"/>
                  <a:pt x="98336" y="7226"/>
                </a:cubicBezTo>
                <a:cubicBezTo>
                  <a:pt x="89371" y="9222"/>
                  <a:pt x="86970" y="16262"/>
                  <a:pt x="80406" y="19179"/>
                </a:cubicBezTo>
                <a:cubicBezTo>
                  <a:pt x="68893" y="24296"/>
                  <a:pt x="44548" y="31132"/>
                  <a:pt x="44548" y="31132"/>
                </a:cubicBezTo>
                <a:cubicBezTo>
                  <a:pt x="42556" y="41093"/>
                  <a:pt x="41244" y="51215"/>
                  <a:pt x="38571" y="61015"/>
                </a:cubicBezTo>
                <a:cubicBezTo>
                  <a:pt x="35256" y="73170"/>
                  <a:pt x="26618" y="96873"/>
                  <a:pt x="26618" y="96873"/>
                </a:cubicBezTo>
                <a:cubicBezTo>
                  <a:pt x="24626" y="166599"/>
                  <a:pt x="24214" y="236387"/>
                  <a:pt x="20642" y="306050"/>
                </a:cubicBezTo>
                <a:cubicBezTo>
                  <a:pt x="20221" y="314253"/>
                  <a:pt x="14665" y="321742"/>
                  <a:pt x="14665" y="329956"/>
                </a:cubicBezTo>
                <a:cubicBezTo>
                  <a:pt x="14665" y="408405"/>
                  <a:pt x="15321" y="491282"/>
                  <a:pt x="32595" y="569015"/>
                </a:cubicBezTo>
                <a:cubicBezTo>
                  <a:pt x="34377" y="577033"/>
                  <a:pt x="37237" y="581963"/>
                  <a:pt x="38571" y="592920"/>
                </a:cubicBezTo>
                <a:cubicBezTo>
                  <a:pt x="39905" y="603877"/>
                  <a:pt x="10934" y="545758"/>
                  <a:pt x="40597" y="634756"/>
                </a:cubicBezTo>
                <a:cubicBezTo>
                  <a:pt x="42589" y="656670"/>
                  <a:pt x="62473" y="685223"/>
                  <a:pt x="62477" y="700497"/>
                </a:cubicBezTo>
                <a:cubicBezTo>
                  <a:pt x="62481" y="715771"/>
                  <a:pt x="46600" y="704489"/>
                  <a:pt x="40624" y="726403"/>
                </a:cubicBezTo>
                <a:cubicBezTo>
                  <a:pt x="34648" y="748317"/>
                  <a:pt x="24626" y="804089"/>
                  <a:pt x="26618" y="831979"/>
                </a:cubicBezTo>
                <a:cubicBezTo>
                  <a:pt x="24626" y="853893"/>
                  <a:pt x="35580" y="846054"/>
                  <a:pt x="32672" y="867865"/>
                </a:cubicBezTo>
                <a:cubicBezTo>
                  <a:pt x="31586" y="876007"/>
                  <a:pt x="34898" y="888702"/>
                  <a:pt x="30672" y="895745"/>
                </a:cubicBezTo>
                <a:cubicBezTo>
                  <a:pt x="28380" y="899565"/>
                  <a:pt x="-34463" y="915320"/>
                  <a:pt x="26618" y="9216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CBEC6D0E-AE32-4FF7-94A6-B0F1A22D6FAB}"/>
              </a:ext>
            </a:extLst>
          </p:cNvPr>
          <p:cNvSpPr/>
          <p:nvPr/>
        </p:nvSpPr>
        <p:spPr>
          <a:xfrm>
            <a:off x="6089477" y="3992578"/>
            <a:ext cx="2390863" cy="2248831"/>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This could not be part of Jack’s square:</a:t>
            </a:r>
          </a:p>
          <a:p>
            <a:pPr algn="ctr"/>
            <a:r>
              <a:rPr lang="en-GB" sz="1600" dirty="0">
                <a:solidFill>
                  <a:schemeClr val="bg1"/>
                </a:solidFill>
              </a:rPr>
              <a:t>we can see that 64 squares are still white which means that a maximum of 36% </a:t>
            </a:r>
            <a:br>
              <a:rPr lang="en-GB" sz="1600" dirty="0">
                <a:solidFill>
                  <a:schemeClr val="bg1"/>
                </a:solidFill>
              </a:rPr>
            </a:br>
            <a:r>
              <a:rPr lang="en-GB" sz="1600" dirty="0">
                <a:solidFill>
                  <a:schemeClr val="bg1"/>
                </a:solidFill>
              </a:rPr>
              <a:t>could have been coloured blue.</a:t>
            </a:r>
          </a:p>
        </p:txBody>
      </p:sp>
      <p:sp>
        <p:nvSpPr>
          <p:cNvPr id="3" name="Freeform: Shape 2">
            <a:extLst>
              <a:ext uri="{FF2B5EF4-FFF2-40B4-BE49-F238E27FC236}">
                <a16:creationId xmlns:a16="http://schemas.microsoft.com/office/drawing/2014/main" id="{AC8B80E5-FB4B-44E0-B110-6BC7B6CD1651}"/>
              </a:ext>
            </a:extLst>
          </p:cNvPr>
          <p:cNvSpPr/>
          <p:nvPr/>
        </p:nvSpPr>
        <p:spPr>
          <a:xfrm>
            <a:off x="3705393" y="2286000"/>
            <a:ext cx="1860751" cy="1653647"/>
          </a:xfrm>
          <a:custGeom>
            <a:avLst/>
            <a:gdLst>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196756 w 1860751"/>
              <a:gd name="connsiteY53" fmla="*/ 1403498 h 1658679"/>
              <a:gd name="connsiteX54" fmla="*/ 180807 w 1860751"/>
              <a:gd name="connsiteY54" fmla="*/ 1408814 h 1658679"/>
              <a:gd name="connsiteX55" fmla="*/ 164858 w 1860751"/>
              <a:gd name="connsiteY55" fmla="*/ 1419447 h 1658679"/>
              <a:gd name="connsiteX56" fmla="*/ 143593 w 1860751"/>
              <a:gd name="connsiteY56" fmla="*/ 1424763 h 1658679"/>
              <a:gd name="connsiteX57" fmla="*/ 127644 w 1860751"/>
              <a:gd name="connsiteY57" fmla="*/ 1430079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196756 w 1860751"/>
              <a:gd name="connsiteY53" fmla="*/ 1403498 h 1658679"/>
              <a:gd name="connsiteX54" fmla="*/ 180807 w 1860751"/>
              <a:gd name="connsiteY54" fmla="*/ 1408814 h 1658679"/>
              <a:gd name="connsiteX55" fmla="*/ 164858 w 1860751"/>
              <a:gd name="connsiteY55" fmla="*/ 1419447 h 1658679"/>
              <a:gd name="connsiteX56" fmla="*/ 143593 w 1860751"/>
              <a:gd name="connsiteY56" fmla="*/ 142476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196756 w 1860751"/>
              <a:gd name="connsiteY53" fmla="*/ 1403498 h 1658679"/>
              <a:gd name="connsiteX54" fmla="*/ 180807 w 1860751"/>
              <a:gd name="connsiteY54" fmla="*/ 1408814 h 1658679"/>
              <a:gd name="connsiteX55" fmla="*/ 164858 w 1860751"/>
              <a:gd name="connsiteY55" fmla="*/ 1419447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196756 w 1860751"/>
              <a:gd name="connsiteY53" fmla="*/ 1403498 h 1658679"/>
              <a:gd name="connsiteX54" fmla="*/ 180807 w 1860751"/>
              <a:gd name="connsiteY54" fmla="*/ 1408814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260551 w 1860751"/>
              <a:gd name="connsiteY53" fmla="*/ 1244009 h 1658679"/>
              <a:gd name="connsiteX54" fmla="*/ 180807 w 1860751"/>
              <a:gd name="connsiteY54" fmla="*/ 1408814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228654 w 1860751"/>
              <a:gd name="connsiteY52" fmla="*/ 1392865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244602 w 1860751"/>
              <a:gd name="connsiteY51" fmla="*/ 1382233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260551 w 1860751"/>
              <a:gd name="connsiteY50" fmla="*/ 1376916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334979 w 1860751"/>
              <a:gd name="connsiteY49" fmla="*/ 1366284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393458 w 1860751"/>
              <a:gd name="connsiteY48" fmla="*/ 1355651 h 1658679"/>
              <a:gd name="connsiteX49" fmla="*/ 478518 w 1860751"/>
              <a:gd name="connsiteY49" fmla="*/ 1201479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558263 w 1860751"/>
              <a:gd name="connsiteY47" fmla="*/ 1345019 h 1658679"/>
              <a:gd name="connsiteX48" fmla="*/ 510416 w 1860751"/>
              <a:gd name="connsiteY48" fmla="*/ 1233376 h 1658679"/>
              <a:gd name="connsiteX49" fmla="*/ 478518 w 1860751"/>
              <a:gd name="connsiteY49" fmla="*/ 1201479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680537 w 1860751"/>
              <a:gd name="connsiteY45" fmla="*/ 1323753 h 1658679"/>
              <a:gd name="connsiteX46" fmla="*/ 600793 w 1860751"/>
              <a:gd name="connsiteY46" fmla="*/ 1339702 h 1658679"/>
              <a:gd name="connsiteX47" fmla="*/ 638007 w 1860751"/>
              <a:gd name="connsiteY47" fmla="*/ 1228061 h 1658679"/>
              <a:gd name="connsiteX48" fmla="*/ 510416 w 1860751"/>
              <a:gd name="connsiteY48" fmla="*/ 1233376 h 1658679"/>
              <a:gd name="connsiteX49" fmla="*/ 478518 w 1860751"/>
              <a:gd name="connsiteY49" fmla="*/ 1201479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701803 w 1860751"/>
              <a:gd name="connsiteY45" fmla="*/ 1244009 h 1658679"/>
              <a:gd name="connsiteX46" fmla="*/ 600793 w 1860751"/>
              <a:gd name="connsiteY46" fmla="*/ 1339702 h 1658679"/>
              <a:gd name="connsiteX47" fmla="*/ 638007 w 1860751"/>
              <a:gd name="connsiteY47" fmla="*/ 1228061 h 1658679"/>
              <a:gd name="connsiteX48" fmla="*/ 510416 w 1860751"/>
              <a:gd name="connsiteY48" fmla="*/ 1233376 h 1658679"/>
              <a:gd name="connsiteX49" fmla="*/ 478518 w 1860751"/>
              <a:gd name="connsiteY49" fmla="*/ 1201479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8679"/>
              <a:gd name="connsiteX1" fmla="*/ 1286593 w 1860751"/>
              <a:gd name="connsiteY1" fmla="*/ 53163 h 1658679"/>
              <a:gd name="connsiteX2" fmla="*/ 1270644 w 1860751"/>
              <a:gd name="connsiteY2" fmla="*/ 58479 h 1658679"/>
              <a:gd name="connsiteX3" fmla="*/ 1222798 w 1860751"/>
              <a:gd name="connsiteY3" fmla="*/ 85060 h 1658679"/>
              <a:gd name="connsiteX4" fmla="*/ 1174951 w 1860751"/>
              <a:gd name="connsiteY4" fmla="*/ 106326 h 1658679"/>
              <a:gd name="connsiteX5" fmla="*/ 1159002 w 1860751"/>
              <a:gd name="connsiteY5" fmla="*/ 111642 h 1658679"/>
              <a:gd name="connsiteX6" fmla="*/ 1127105 w 1860751"/>
              <a:gd name="connsiteY6" fmla="*/ 127591 h 1658679"/>
              <a:gd name="connsiteX7" fmla="*/ 1095207 w 1860751"/>
              <a:gd name="connsiteY7" fmla="*/ 154172 h 1658679"/>
              <a:gd name="connsiteX8" fmla="*/ 1084574 w 1860751"/>
              <a:gd name="connsiteY8" fmla="*/ 170121 h 1658679"/>
              <a:gd name="connsiteX9" fmla="*/ 1073942 w 1860751"/>
              <a:gd name="connsiteY9" fmla="*/ 202019 h 1658679"/>
              <a:gd name="connsiteX10" fmla="*/ 1084574 w 1860751"/>
              <a:gd name="connsiteY10" fmla="*/ 239233 h 1658679"/>
              <a:gd name="connsiteX11" fmla="*/ 1089891 w 1860751"/>
              <a:gd name="connsiteY11" fmla="*/ 260498 h 1658679"/>
              <a:gd name="connsiteX12" fmla="*/ 1100523 w 1860751"/>
              <a:gd name="connsiteY12" fmla="*/ 276447 h 1658679"/>
              <a:gd name="connsiteX13" fmla="*/ 1111156 w 1860751"/>
              <a:gd name="connsiteY13" fmla="*/ 297712 h 1658679"/>
              <a:gd name="connsiteX14" fmla="*/ 1127105 w 1860751"/>
              <a:gd name="connsiteY14" fmla="*/ 329609 h 1658679"/>
              <a:gd name="connsiteX15" fmla="*/ 1127105 w 1860751"/>
              <a:gd name="connsiteY15" fmla="*/ 398721 h 1658679"/>
              <a:gd name="connsiteX16" fmla="*/ 1111156 w 1860751"/>
              <a:gd name="connsiteY16" fmla="*/ 404037 h 1658679"/>
              <a:gd name="connsiteX17" fmla="*/ 1095207 w 1860751"/>
              <a:gd name="connsiteY17" fmla="*/ 419986 h 1658679"/>
              <a:gd name="connsiteX18" fmla="*/ 1079258 w 1860751"/>
              <a:gd name="connsiteY18" fmla="*/ 425302 h 1658679"/>
              <a:gd name="connsiteX19" fmla="*/ 1042044 w 1860751"/>
              <a:gd name="connsiteY19" fmla="*/ 441251 h 1658679"/>
              <a:gd name="connsiteX20" fmla="*/ 1010147 w 1860751"/>
              <a:gd name="connsiteY20" fmla="*/ 451884 h 1658679"/>
              <a:gd name="connsiteX21" fmla="*/ 978249 w 1860751"/>
              <a:gd name="connsiteY21" fmla="*/ 462516 h 1658679"/>
              <a:gd name="connsiteX22" fmla="*/ 962300 w 1860751"/>
              <a:gd name="connsiteY22" fmla="*/ 467833 h 1658679"/>
              <a:gd name="connsiteX23" fmla="*/ 877240 w 1860751"/>
              <a:gd name="connsiteY23" fmla="*/ 478465 h 1658679"/>
              <a:gd name="connsiteX24" fmla="*/ 834709 w 1860751"/>
              <a:gd name="connsiteY24" fmla="*/ 489098 h 1658679"/>
              <a:gd name="connsiteX25" fmla="*/ 818760 w 1860751"/>
              <a:gd name="connsiteY25" fmla="*/ 494414 h 1658679"/>
              <a:gd name="connsiteX26" fmla="*/ 802812 w 1860751"/>
              <a:gd name="connsiteY26" fmla="*/ 505047 h 1658679"/>
              <a:gd name="connsiteX27" fmla="*/ 797495 w 1860751"/>
              <a:gd name="connsiteY27" fmla="*/ 542260 h 1658679"/>
              <a:gd name="connsiteX28" fmla="*/ 792179 w 1860751"/>
              <a:gd name="connsiteY28" fmla="*/ 563526 h 1658679"/>
              <a:gd name="connsiteX29" fmla="*/ 797495 w 1860751"/>
              <a:gd name="connsiteY29" fmla="*/ 584791 h 1658679"/>
              <a:gd name="connsiteX30" fmla="*/ 802812 w 1860751"/>
              <a:gd name="connsiteY30" fmla="*/ 600740 h 1658679"/>
              <a:gd name="connsiteX31" fmla="*/ 797495 w 1860751"/>
              <a:gd name="connsiteY31" fmla="*/ 728330 h 1658679"/>
              <a:gd name="connsiteX32" fmla="*/ 792179 w 1860751"/>
              <a:gd name="connsiteY32" fmla="*/ 765544 h 1658679"/>
              <a:gd name="connsiteX33" fmla="*/ 786863 w 1860751"/>
              <a:gd name="connsiteY33" fmla="*/ 808074 h 1658679"/>
              <a:gd name="connsiteX34" fmla="*/ 797495 w 1860751"/>
              <a:gd name="connsiteY34" fmla="*/ 903767 h 1658679"/>
              <a:gd name="connsiteX35" fmla="*/ 802812 w 1860751"/>
              <a:gd name="connsiteY35" fmla="*/ 925033 h 1658679"/>
              <a:gd name="connsiteX36" fmla="*/ 813444 w 1860751"/>
              <a:gd name="connsiteY36" fmla="*/ 940981 h 1658679"/>
              <a:gd name="connsiteX37" fmla="*/ 834709 w 1860751"/>
              <a:gd name="connsiteY37" fmla="*/ 946298 h 1658679"/>
              <a:gd name="connsiteX38" fmla="*/ 834709 w 1860751"/>
              <a:gd name="connsiteY38" fmla="*/ 1079205 h 1658679"/>
              <a:gd name="connsiteX39" fmla="*/ 829393 w 1860751"/>
              <a:gd name="connsiteY39" fmla="*/ 1153633 h 1658679"/>
              <a:gd name="connsiteX40" fmla="*/ 808128 w 1860751"/>
              <a:gd name="connsiteY40" fmla="*/ 1201479 h 1658679"/>
              <a:gd name="connsiteX41" fmla="*/ 802812 w 1860751"/>
              <a:gd name="connsiteY41" fmla="*/ 1217428 h 1658679"/>
              <a:gd name="connsiteX42" fmla="*/ 797495 w 1860751"/>
              <a:gd name="connsiteY42" fmla="*/ 1286540 h 1658679"/>
              <a:gd name="connsiteX43" fmla="*/ 765598 w 1860751"/>
              <a:gd name="connsiteY43" fmla="*/ 1297172 h 1658679"/>
              <a:gd name="connsiteX44" fmla="*/ 717751 w 1860751"/>
              <a:gd name="connsiteY44" fmla="*/ 1307805 h 1658679"/>
              <a:gd name="connsiteX45" fmla="*/ 701803 w 1860751"/>
              <a:gd name="connsiteY45" fmla="*/ 1244009 h 1658679"/>
              <a:gd name="connsiteX46" fmla="*/ 643324 w 1860751"/>
              <a:gd name="connsiteY46" fmla="*/ 1233377 h 1658679"/>
              <a:gd name="connsiteX47" fmla="*/ 638007 w 1860751"/>
              <a:gd name="connsiteY47" fmla="*/ 1228061 h 1658679"/>
              <a:gd name="connsiteX48" fmla="*/ 510416 w 1860751"/>
              <a:gd name="connsiteY48" fmla="*/ 1233376 h 1658679"/>
              <a:gd name="connsiteX49" fmla="*/ 478518 w 1860751"/>
              <a:gd name="connsiteY49" fmla="*/ 1201479 h 1658679"/>
              <a:gd name="connsiteX50" fmla="*/ 350927 w 1860751"/>
              <a:gd name="connsiteY50" fmla="*/ 1249325 h 1658679"/>
              <a:gd name="connsiteX51" fmla="*/ 356244 w 1860751"/>
              <a:gd name="connsiteY51" fmla="*/ 1249326 h 1658679"/>
              <a:gd name="connsiteX52" fmla="*/ 313714 w 1860751"/>
              <a:gd name="connsiteY52" fmla="*/ 1249326 h 1658679"/>
              <a:gd name="connsiteX53" fmla="*/ 260551 w 1860751"/>
              <a:gd name="connsiteY53" fmla="*/ 1244009 h 1658679"/>
              <a:gd name="connsiteX54" fmla="*/ 223338 w 1860751"/>
              <a:gd name="connsiteY54" fmla="*/ 1238693 h 1658679"/>
              <a:gd name="connsiteX55" fmla="*/ 202072 w 1860751"/>
              <a:gd name="connsiteY55" fmla="*/ 1254642 h 1658679"/>
              <a:gd name="connsiteX56" fmla="*/ 148909 w 1860751"/>
              <a:gd name="connsiteY56" fmla="*/ 1238693 h 1658679"/>
              <a:gd name="connsiteX57" fmla="*/ 69165 w 1860751"/>
              <a:gd name="connsiteY57" fmla="*/ 1233377 h 1658679"/>
              <a:gd name="connsiteX58" fmla="*/ 42584 w 1860751"/>
              <a:gd name="connsiteY58" fmla="*/ 1430079 h 1658679"/>
              <a:gd name="connsiteX59" fmla="*/ 26635 w 1860751"/>
              <a:gd name="connsiteY59" fmla="*/ 1440712 h 1658679"/>
              <a:gd name="connsiteX60" fmla="*/ 21319 w 1860751"/>
              <a:gd name="connsiteY60" fmla="*/ 1456660 h 1658679"/>
              <a:gd name="connsiteX61" fmla="*/ 10686 w 1860751"/>
              <a:gd name="connsiteY61" fmla="*/ 1472609 h 1658679"/>
              <a:gd name="connsiteX62" fmla="*/ 5370 w 1860751"/>
              <a:gd name="connsiteY62" fmla="*/ 1493874 h 1658679"/>
              <a:gd name="connsiteX63" fmla="*/ 5370 w 1860751"/>
              <a:gd name="connsiteY63" fmla="*/ 1626781 h 1658679"/>
              <a:gd name="connsiteX64" fmla="*/ 21319 w 1860751"/>
              <a:gd name="connsiteY64" fmla="*/ 1632098 h 1658679"/>
              <a:gd name="connsiteX65" fmla="*/ 58533 w 1860751"/>
              <a:gd name="connsiteY65" fmla="*/ 1637414 h 1658679"/>
              <a:gd name="connsiteX66" fmla="*/ 175491 w 1860751"/>
              <a:gd name="connsiteY66" fmla="*/ 1653363 h 1658679"/>
              <a:gd name="connsiteX67" fmla="*/ 202072 w 1860751"/>
              <a:gd name="connsiteY67" fmla="*/ 1658679 h 1658679"/>
              <a:gd name="connsiteX68" fmla="*/ 457254 w 1860751"/>
              <a:gd name="connsiteY68" fmla="*/ 1648047 h 1658679"/>
              <a:gd name="connsiteX69" fmla="*/ 925086 w 1860751"/>
              <a:gd name="connsiteY69" fmla="*/ 1637414 h 1658679"/>
              <a:gd name="connsiteX70" fmla="*/ 972933 w 1860751"/>
              <a:gd name="connsiteY70" fmla="*/ 1632098 h 1658679"/>
              <a:gd name="connsiteX71" fmla="*/ 1435449 w 1860751"/>
              <a:gd name="connsiteY71" fmla="*/ 1637414 h 1658679"/>
              <a:gd name="connsiteX72" fmla="*/ 1477979 w 1860751"/>
              <a:gd name="connsiteY72" fmla="*/ 1642730 h 1658679"/>
              <a:gd name="connsiteX73" fmla="*/ 1525826 w 1860751"/>
              <a:gd name="connsiteY73" fmla="*/ 1653363 h 1658679"/>
              <a:gd name="connsiteX74" fmla="*/ 1706579 w 1860751"/>
              <a:gd name="connsiteY74" fmla="*/ 1648047 h 1658679"/>
              <a:gd name="connsiteX75" fmla="*/ 1722528 w 1860751"/>
              <a:gd name="connsiteY75" fmla="*/ 1637414 h 1658679"/>
              <a:gd name="connsiteX76" fmla="*/ 1759742 w 1860751"/>
              <a:gd name="connsiteY76" fmla="*/ 1610833 h 1658679"/>
              <a:gd name="connsiteX77" fmla="*/ 1775691 w 1860751"/>
              <a:gd name="connsiteY77" fmla="*/ 1605516 h 1658679"/>
              <a:gd name="connsiteX78" fmla="*/ 1786323 w 1860751"/>
              <a:gd name="connsiteY78" fmla="*/ 1589567 h 1658679"/>
              <a:gd name="connsiteX79" fmla="*/ 1796956 w 1860751"/>
              <a:gd name="connsiteY79" fmla="*/ 1547037 h 1658679"/>
              <a:gd name="connsiteX80" fmla="*/ 1807588 w 1860751"/>
              <a:gd name="connsiteY80" fmla="*/ 1509823 h 1658679"/>
              <a:gd name="connsiteX81" fmla="*/ 1823537 w 1860751"/>
              <a:gd name="connsiteY81" fmla="*/ 1419447 h 1658679"/>
              <a:gd name="connsiteX82" fmla="*/ 1828854 w 1860751"/>
              <a:gd name="connsiteY82" fmla="*/ 1366284 h 1658679"/>
              <a:gd name="connsiteX83" fmla="*/ 1850119 w 1860751"/>
              <a:gd name="connsiteY83" fmla="*/ 1355651 h 1658679"/>
              <a:gd name="connsiteX84" fmla="*/ 1855435 w 1860751"/>
              <a:gd name="connsiteY84" fmla="*/ 1270591 h 1658679"/>
              <a:gd name="connsiteX85" fmla="*/ 1860751 w 1860751"/>
              <a:gd name="connsiteY85" fmla="*/ 1169581 h 1658679"/>
              <a:gd name="connsiteX86" fmla="*/ 1855435 w 1860751"/>
              <a:gd name="connsiteY86" fmla="*/ 861237 h 1658679"/>
              <a:gd name="connsiteX87" fmla="*/ 1850119 w 1860751"/>
              <a:gd name="connsiteY87" fmla="*/ 818707 h 1658679"/>
              <a:gd name="connsiteX88" fmla="*/ 1844802 w 1860751"/>
              <a:gd name="connsiteY88" fmla="*/ 781493 h 1658679"/>
              <a:gd name="connsiteX89" fmla="*/ 1834170 w 1860751"/>
              <a:gd name="connsiteY89" fmla="*/ 717698 h 1658679"/>
              <a:gd name="connsiteX90" fmla="*/ 1823537 w 1860751"/>
              <a:gd name="connsiteY90" fmla="*/ 637953 h 1658679"/>
              <a:gd name="connsiteX91" fmla="*/ 1818221 w 1860751"/>
              <a:gd name="connsiteY91" fmla="*/ 574158 h 1658679"/>
              <a:gd name="connsiteX92" fmla="*/ 1802272 w 1860751"/>
              <a:gd name="connsiteY92" fmla="*/ 164805 h 1658679"/>
              <a:gd name="connsiteX93" fmla="*/ 1791640 w 1860751"/>
              <a:gd name="connsiteY93" fmla="*/ 111642 h 1658679"/>
              <a:gd name="connsiteX94" fmla="*/ 1770374 w 1860751"/>
              <a:gd name="connsiteY94" fmla="*/ 79744 h 1658679"/>
              <a:gd name="connsiteX95" fmla="*/ 1759742 w 1860751"/>
              <a:gd name="connsiteY95" fmla="*/ 63795 h 1658679"/>
              <a:gd name="connsiteX96" fmla="*/ 1727844 w 1860751"/>
              <a:gd name="connsiteY96" fmla="*/ 42530 h 1658679"/>
              <a:gd name="connsiteX97" fmla="*/ 1711895 w 1860751"/>
              <a:gd name="connsiteY97" fmla="*/ 31898 h 1658679"/>
              <a:gd name="connsiteX98" fmla="*/ 1658733 w 1860751"/>
              <a:gd name="connsiteY98" fmla="*/ 15949 h 1658679"/>
              <a:gd name="connsiteX99" fmla="*/ 1642784 w 1860751"/>
              <a:gd name="connsiteY99" fmla="*/ 10633 h 1658679"/>
              <a:gd name="connsiteX100" fmla="*/ 1573672 w 1860751"/>
              <a:gd name="connsiteY100" fmla="*/ 0 h 1658679"/>
              <a:gd name="connsiteX101" fmla="*/ 1477979 w 1860751"/>
              <a:gd name="connsiteY101" fmla="*/ 5316 h 1658679"/>
              <a:gd name="connsiteX102" fmla="*/ 1440765 w 1860751"/>
              <a:gd name="connsiteY102" fmla="*/ 15949 h 1658679"/>
              <a:gd name="connsiteX103" fmla="*/ 1382286 w 1860751"/>
              <a:gd name="connsiteY103" fmla="*/ 31898 h 1658679"/>
              <a:gd name="connsiteX104" fmla="*/ 1350388 w 1860751"/>
              <a:gd name="connsiteY104" fmla="*/ 37214 h 1658679"/>
              <a:gd name="connsiteX0" fmla="*/ 1350388 w 1860751"/>
              <a:gd name="connsiteY0" fmla="*/ 37214 h 1653647"/>
              <a:gd name="connsiteX1" fmla="*/ 1286593 w 1860751"/>
              <a:gd name="connsiteY1" fmla="*/ 53163 h 1653647"/>
              <a:gd name="connsiteX2" fmla="*/ 1270644 w 1860751"/>
              <a:gd name="connsiteY2" fmla="*/ 58479 h 1653647"/>
              <a:gd name="connsiteX3" fmla="*/ 1222798 w 1860751"/>
              <a:gd name="connsiteY3" fmla="*/ 85060 h 1653647"/>
              <a:gd name="connsiteX4" fmla="*/ 1174951 w 1860751"/>
              <a:gd name="connsiteY4" fmla="*/ 106326 h 1653647"/>
              <a:gd name="connsiteX5" fmla="*/ 1159002 w 1860751"/>
              <a:gd name="connsiteY5" fmla="*/ 111642 h 1653647"/>
              <a:gd name="connsiteX6" fmla="*/ 1127105 w 1860751"/>
              <a:gd name="connsiteY6" fmla="*/ 127591 h 1653647"/>
              <a:gd name="connsiteX7" fmla="*/ 1095207 w 1860751"/>
              <a:gd name="connsiteY7" fmla="*/ 154172 h 1653647"/>
              <a:gd name="connsiteX8" fmla="*/ 1084574 w 1860751"/>
              <a:gd name="connsiteY8" fmla="*/ 170121 h 1653647"/>
              <a:gd name="connsiteX9" fmla="*/ 1073942 w 1860751"/>
              <a:gd name="connsiteY9" fmla="*/ 202019 h 1653647"/>
              <a:gd name="connsiteX10" fmla="*/ 1084574 w 1860751"/>
              <a:gd name="connsiteY10" fmla="*/ 239233 h 1653647"/>
              <a:gd name="connsiteX11" fmla="*/ 1089891 w 1860751"/>
              <a:gd name="connsiteY11" fmla="*/ 260498 h 1653647"/>
              <a:gd name="connsiteX12" fmla="*/ 1100523 w 1860751"/>
              <a:gd name="connsiteY12" fmla="*/ 276447 h 1653647"/>
              <a:gd name="connsiteX13" fmla="*/ 1111156 w 1860751"/>
              <a:gd name="connsiteY13" fmla="*/ 297712 h 1653647"/>
              <a:gd name="connsiteX14" fmla="*/ 1127105 w 1860751"/>
              <a:gd name="connsiteY14" fmla="*/ 329609 h 1653647"/>
              <a:gd name="connsiteX15" fmla="*/ 1127105 w 1860751"/>
              <a:gd name="connsiteY15" fmla="*/ 398721 h 1653647"/>
              <a:gd name="connsiteX16" fmla="*/ 1111156 w 1860751"/>
              <a:gd name="connsiteY16" fmla="*/ 404037 h 1653647"/>
              <a:gd name="connsiteX17" fmla="*/ 1095207 w 1860751"/>
              <a:gd name="connsiteY17" fmla="*/ 419986 h 1653647"/>
              <a:gd name="connsiteX18" fmla="*/ 1079258 w 1860751"/>
              <a:gd name="connsiteY18" fmla="*/ 425302 h 1653647"/>
              <a:gd name="connsiteX19" fmla="*/ 1042044 w 1860751"/>
              <a:gd name="connsiteY19" fmla="*/ 441251 h 1653647"/>
              <a:gd name="connsiteX20" fmla="*/ 1010147 w 1860751"/>
              <a:gd name="connsiteY20" fmla="*/ 451884 h 1653647"/>
              <a:gd name="connsiteX21" fmla="*/ 978249 w 1860751"/>
              <a:gd name="connsiteY21" fmla="*/ 462516 h 1653647"/>
              <a:gd name="connsiteX22" fmla="*/ 962300 w 1860751"/>
              <a:gd name="connsiteY22" fmla="*/ 467833 h 1653647"/>
              <a:gd name="connsiteX23" fmla="*/ 877240 w 1860751"/>
              <a:gd name="connsiteY23" fmla="*/ 478465 h 1653647"/>
              <a:gd name="connsiteX24" fmla="*/ 834709 w 1860751"/>
              <a:gd name="connsiteY24" fmla="*/ 489098 h 1653647"/>
              <a:gd name="connsiteX25" fmla="*/ 818760 w 1860751"/>
              <a:gd name="connsiteY25" fmla="*/ 494414 h 1653647"/>
              <a:gd name="connsiteX26" fmla="*/ 802812 w 1860751"/>
              <a:gd name="connsiteY26" fmla="*/ 505047 h 1653647"/>
              <a:gd name="connsiteX27" fmla="*/ 797495 w 1860751"/>
              <a:gd name="connsiteY27" fmla="*/ 542260 h 1653647"/>
              <a:gd name="connsiteX28" fmla="*/ 792179 w 1860751"/>
              <a:gd name="connsiteY28" fmla="*/ 563526 h 1653647"/>
              <a:gd name="connsiteX29" fmla="*/ 797495 w 1860751"/>
              <a:gd name="connsiteY29" fmla="*/ 584791 h 1653647"/>
              <a:gd name="connsiteX30" fmla="*/ 802812 w 1860751"/>
              <a:gd name="connsiteY30" fmla="*/ 600740 h 1653647"/>
              <a:gd name="connsiteX31" fmla="*/ 797495 w 1860751"/>
              <a:gd name="connsiteY31" fmla="*/ 728330 h 1653647"/>
              <a:gd name="connsiteX32" fmla="*/ 792179 w 1860751"/>
              <a:gd name="connsiteY32" fmla="*/ 765544 h 1653647"/>
              <a:gd name="connsiteX33" fmla="*/ 786863 w 1860751"/>
              <a:gd name="connsiteY33" fmla="*/ 808074 h 1653647"/>
              <a:gd name="connsiteX34" fmla="*/ 797495 w 1860751"/>
              <a:gd name="connsiteY34" fmla="*/ 903767 h 1653647"/>
              <a:gd name="connsiteX35" fmla="*/ 802812 w 1860751"/>
              <a:gd name="connsiteY35" fmla="*/ 925033 h 1653647"/>
              <a:gd name="connsiteX36" fmla="*/ 813444 w 1860751"/>
              <a:gd name="connsiteY36" fmla="*/ 940981 h 1653647"/>
              <a:gd name="connsiteX37" fmla="*/ 834709 w 1860751"/>
              <a:gd name="connsiteY37" fmla="*/ 946298 h 1653647"/>
              <a:gd name="connsiteX38" fmla="*/ 834709 w 1860751"/>
              <a:gd name="connsiteY38" fmla="*/ 1079205 h 1653647"/>
              <a:gd name="connsiteX39" fmla="*/ 829393 w 1860751"/>
              <a:gd name="connsiteY39" fmla="*/ 1153633 h 1653647"/>
              <a:gd name="connsiteX40" fmla="*/ 808128 w 1860751"/>
              <a:gd name="connsiteY40" fmla="*/ 1201479 h 1653647"/>
              <a:gd name="connsiteX41" fmla="*/ 802812 w 1860751"/>
              <a:gd name="connsiteY41" fmla="*/ 1217428 h 1653647"/>
              <a:gd name="connsiteX42" fmla="*/ 797495 w 1860751"/>
              <a:gd name="connsiteY42" fmla="*/ 1286540 h 1653647"/>
              <a:gd name="connsiteX43" fmla="*/ 765598 w 1860751"/>
              <a:gd name="connsiteY43" fmla="*/ 1297172 h 1653647"/>
              <a:gd name="connsiteX44" fmla="*/ 717751 w 1860751"/>
              <a:gd name="connsiteY44" fmla="*/ 1307805 h 1653647"/>
              <a:gd name="connsiteX45" fmla="*/ 701803 w 1860751"/>
              <a:gd name="connsiteY45" fmla="*/ 1244009 h 1653647"/>
              <a:gd name="connsiteX46" fmla="*/ 643324 w 1860751"/>
              <a:gd name="connsiteY46" fmla="*/ 1233377 h 1653647"/>
              <a:gd name="connsiteX47" fmla="*/ 638007 w 1860751"/>
              <a:gd name="connsiteY47" fmla="*/ 1228061 h 1653647"/>
              <a:gd name="connsiteX48" fmla="*/ 510416 w 1860751"/>
              <a:gd name="connsiteY48" fmla="*/ 1233376 h 1653647"/>
              <a:gd name="connsiteX49" fmla="*/ 478518 w 1860751"/>
              <a:gd name="connsiteY49" fmla="*/ 1201479 h 1653647"/>
              <a:gd name="connsiteX50" fmla="*/ 350927 w 1860751"/>
              <a:gd name="connsiteY50" fmla="*/ 1249325 h 1653647"/>
              <a:gd name="connsiteX51" fmla="*/ 356244 w 1860751"/>
              <a:gd name="connsiteY51" fmla="*/ 1249326 h 1653647"/>
              <a:gd name="connsiteX52" fmla="*/ 313714 w 1860751"/>
              <a:gd name="connsiteY52" fmla="*/ 1249326 h 1653647"/>
              <a:gd name="connsiteX53" fmla="*/ 260551 w 1860751"/>
              <a:gd name="connsiteY53" fmla="*/ 1244009 h 1653647"/>
              <a:gd name="connsiteX54" fmla="*/ 223338 w 1860751"/>
              <a:gd name="connsiteY54" fmla="*/ 1238693 h 1653647"/>
              <a:gd name="connsiteX55" fmla="*/ 202072 w 1860751"/>
              <a:gd name="connsiteY55" fmla="*/ 1254642 h 1653647"/>
              <a:gd name="connsiteX56" fmla="*/ 148909 w 1860751"/>
              <a:gd name="connsiteY56" fmla="*/ 1238693 h 1653647"/>
              <a:gd name="connsiteX57" fmla="*/ 69165 w 1860751"/>
              <a:gd name="connsiteY57" fmla="*/ 1233377 h 1653647"/>
              <a:gd name="connsiteX58" fmla="*/ 42584 w 1860751"/>
              <a:gd name="connsiteY58" fmla="*/ 1430079 h 1653647"/>
              <a:gd name="connsiteX59" fmla="*/ 26635 w 1860751"/>
              <a:gd name="connsiteY59" fmla="*/ 1440712 h 1653647"/>
              <a:gd name="connsiteX60" fmla="*/ 21319 w 1860751"/>
              <a:gd name="connsiteY60" fmla="*/ 1456660 h 1653647"/>
              <a:gd name="connsiteX61" fmla="*/ 10686 w 1860751"/>
              <a:gd name="connsiteY61" fmla="*/ 1472609 h 1653647"/>
              <a:gd name="connsiteX62" fmla="*/ 5370 w 1860751"/>
              <a:gd name="connsiteY62" fmla="*/ 1493874 h 1653647"/>
              <a:gd name="connsiteX63" fmla="*/ 5370 w 1860751"/>
              <a:gd name="connsiteY63" fmla="*/ 1626781 h 1653647"/>
              <a:gd name="connsiteX64" fmla="*/ 21319 w 1860751"/>
              <a:gd name="connsiteY64" fmla="*/ 1632098 h 1653647"/>
              <a:gd name="connsiteX65" fmla="*/ 58533 w 1860751"/>
              <a:gd name="connsiteY65" fmla="*/ 1637414 h 1653647"/>
              <a:gd name="connsiteX66" fmla="*/ 175491 w 1860751"/>
              <a:gd name="connsiteY66" fmla="*/ 1653363 h 1653647"/>
              <a:gd name="connsiteX67" fmla="*/ 170174 w 1860751"/>
              <a:gd name="connsiteY67" fmla="*/ 1648046 h 1653647"/>
              <a:gd name="connsiteX68" fmla="*/ 457254 w 1860751"/>
              <a:gd name="connsiteY68" fmla="*/ 1648047 h 1653647"/>
              <a:gd name="connsiteX69" fmla="*/ 925086 w 1860751"/>
              <a:gd name="connsiteY69" fmla="*/ 1637414 h 1653647"/>
              <a:gd name="connsiteX70" fmla="*/ 972933 w 1860751"/>
              <a:gd name="connsiteY70" fmla="*/ 1632098 h 1653647"/>
              <a:gd name="connsiteX71" fmla="*/ 1435449 w 1860751"/>
              <a:gd name="connsiteY71" fmla="*/ 1637414 h 1653647"/>
              <a:gd name="connsiteX72" fmla="*/ 1477979 w 1860751"/>
              <a:gd name="connsiteY72" fmla="*/ 1642730 h 1653647"/>
              <a:gd name="connsiteX73" fmla="*/ 1525826 w 1860751"/>
              <a:gd name="connsiteY73" fmla="*/ 1653363 h 1653647"/>
              <a:gd name="connsiteX74" fmla="*/ 1706579 w 1860751"/>
              <a:gd name="connsiteY74" fmla="*/ 1648047 h 1653647"/>
              <a:gd name="connsiteX75" fmla="*/ 1722528 w 1860751"/>
              <a:gd name="connsiteY75" fmla="*/ 1637414 h 1653647"/>
              <a:gd name="connsiteX76" fmla="*/ 1759742 w 1860751"/>
              <a:gd name="connsiteY76" fmla="*/ 1610833 h 1653647"/>
              <a:gd name="connsiteX77" fmla="*/ 1775691 w 1860751"/>
              <a:gd name="connsiteY77" fmla="*/ 1605516 h 1653647"/>
              <a:gd name="connsiteX78" fmla="*/ 1786323 w 1860751"/>
              <a:gd name="connsiteY78" fmla="*/ 1589567 h 1653647"/>
              <a:gd name="connsiteX79" fmla="*/ 1796956 w 1860751"/>
              <a:gd name="connsiteY79" fmla="*/ 1547037 h 1653647"/>
              <a:gd name="connsiteX80" fmla="*/ 1807588 w 1860751"/>
              <a:gd name="connsiteY80" fmla="*/ 1509823 h 1653647"/>
              <a:gd name="connsiteX81" fmla="*/ 1823537 w 1860751"/>
              <a:gd name="connsiteY81" fmla="*/ 1419447 h 1653647"/>
              <a:gd name="connsiteX82" fmla="*/ 1828854 w 1860751"/>
              <a:gd name="connsiteY82" fmla="*/ 1366284 h 1653647"/>
              <a:gd name="connsiteX83" fmla="*/ 1850119 w 1860751"/>
              <a:gd name="connsiteY83" fmla="*/ 1355651 h 1653647"/>
              <a:gd name="connsiteX84" fmla="*/ 1855435 w 1860751"/>
              <a:gd name="connsiteY84" fmla="*/ 1270591 h 1653647"/>
              <a:gd name="connsiteX85" fmla="*/ 1860751 w 1860751"/>
              <a:gd name="connsiteY85" fmla="*/ 1169581 h 1653647"/>
              <a:gd name="connsiteX86" fmla="*/ 1855435 w 1860751"/>
              <a:gd name="connsiteY86" fmla="*/ 861237 h 1653647"/>
              <a:gd name="connsiteX87" fmla="*/ 1850119 w 1860751"/>
              <a:gd name="connsiteY87" fmla="*/ 818707 h 1653647"/>
              <a:gd name="connsiteX88" fmla="*/ 1844802 w 1860751"/>
              <a:gd name="connsiteY88" fmla="*/ 781493 h 1653647"/>
              <a:gd name="connsiteX89" fmla="*/ 1834170 w 1860751"/>
              <a:gd name="connsiteY89" fmla="*/ 717698 h 1653647"/>
              <a:gd name="connsiteX90" fmla="*/ 1823537 w 1860751"/>
              <a:gd name="connsiteY90" fmla="*/ 637953 h 1653647"/>
              <a:gd name="connsiteX91" fmla="*/ 1818221 w 1860751"/>
              <a:gd name="connsiteY91" fmla="*/ 574158 h 1653647"/>
              <a:gd name="connsiteX92" fmla="*/ 1802272 w 1860751"/>
              <a:gd name="connsiteY92" fmla="*/ 164805 h 1653647"/>
              <a:gd name="connsiteX93" fmla="*/ 1791640 w 1860751"/>
              <a:gd name="connsiteY93" fmla="*/ 111642 h 1653647"/>
              <a:gd name="connsiteX94" fmla="*/ 1770374 w 1860751"/>
              <a:gd name="connsiteY94" fmla="*/ 79744 h 1653647"/>
              <a:gd name="connsiteX95" fmla="*/ 1759742 w 1860751"/>
              <a:gd name="connsiteY95" fmla="*/ 63795 h 1653647"/>
              <a:gd name="connsiteX96" fmla="*/ 1727844 w 1860751"/>
              <a:gd name="connsiteY96" fmla="*/ 42530 h 1653647"/>
              <a:gd name="connsiteX97" fmla="*/ 1711895 w 1860751"/>
              <a:gd name="connsiteY97" fmla="*/ 31898 h 1653647"/>
              <a:gd name="connsiteX98" fmla="*/ 1658733 w 1860751"/>
              <a:gd name="connsiteY98" fmla="*/ 15949 h 1653647"/>
              <a:gd name="connsiteX99" fmla="*/ 1642784 w 1860751"/>
              <a:gd name="connsiteY99" fmla="*/ 10633 h 1653647"/>
              <a:gd name="connsiteX100" fmla="*/ 1573672 w 1860751"/>
              <a:gd name="connsiteY100" fmla="*/ 0 h 1653647"/>
              <a:gd name="connsiteX101" fmla="*/ 1477979 w 1860751"/>
              <a:gd name="connsiteY101" fmla="*/ 5316 h 1653647"/>
              <a:gd name="connsiteX102" fmla="*/ 1440765 w 1860751"/>
              <a:gd name="connsiteY102" fmla="*/ 15949 h 1653647"/>
              <a:gd name="connsiteX103" fmla="*/ 1382286 w 1860751"/>
              <a:gd name="connsiteY103" fmla="*/ 31898 h 1653647"/>
              <a:gd name="connsiteX104" fmla="*/ 1350388 w 1860751"/>
              <a:gd name="connsiteY104" fmla="*/ 37214 h 16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60751" h="1653647">
                <a:moveTo>
                  <a:pt x="1350388" y="37214"/>
                </a:moveTo>
                <a:cubicBezTo>
                  <a:pt x="1307433" y="44373"/>
                  <a:pt x="1328719" y="39121"/>
                  <a:pt x="1286593" y="53163"/>
                </a:cubicBezTo>
                <a:lnTo>
                  <a:pt x="1270644" y="58479"/>
                </a:lnTo>
                <a:cubicBezTo>
                  <a:pt x="1234084" y="82853"/>
                  <a:pt x="1250870" y="75703"/>
                  <a:pt x="1222798" y="85060"/>
                </a:cubicBezTo>
                <a:cubicBezTo>
                  <a:pt x="1197524" y="101910"/>
                  <a:pt x="1212909" y="93673"/>
                  <a:pt x="1174951" y="106326"/>
                </a:cubicBezTo>
                <a:lnTo>
                  <a:pt x="1159002" y="111642"/>
                </a:lnTo>
                <a:cubicBezTo>
                  <a:pt x="1113304" y="142107"/>
                  <a:pt x="1171120" y="105584"/>
                  <a:pt x="1127105" y="127591"/>
                </a:cubicBezTo>
                <a:cubicBezTo>
                  <a:pt x="1115155" y="133566"/>
                  <a:pt x="1103607" y="144092"/>
                  <a:pt x="1095207" y="154172"/>
                </a:cubicBezTo>
                <a:cubicBezTo>
                  <a:pt x="1091117" y="159081"/>
                  <a:pt x="1088118" y="164805"/>
                  <a:pt x="1084574" y="170121"/>
                </a:cubicBezTo>
                <a:cubicBezTo>
                  <a:pt x="1081030" y="180754"/>
                  <a:pt x="1071224" y="191146"/>
                  <a:pt x="1073942" y="202019"/>
                </a:cubicBezTo>
                <a:cubicBezTo>
                  <a:pt x="1090547" y="268444"/>
                  <a:pt x="1069331" y="185886"/>
                  <a:pt x="1084574" y="239233"/>
                </a:cubicBezTo>
                <a:cubicBezTo>
                  <a:pt x="1086581" y="246258"/>
                  <a:pt x="1087013" y="253782"/>
                  <a:pt x="1089891" y="260498"/>
                </a:cubicBezTo>
                <a:cubicBezTo>
                  <a:pt x="1092408" y="266371"/>
                  <a:pt x="1097353" y="270900"/>
                  <a:pt x="1100523" y="276447"/>
                </a:cubicBezTo>
                <a:cubicBezTo>
                  <a:pt x="1104455" y="283328"/>
                  <a:pt x="1108034" y="290428"/>
                  <a:pt x="1111156" y="297712"/>
                </a:cubicBezTo>
                <a:cubicBezTo>
                  <a:pt x="1124363" y="328527"/>
                  <a:pt x="1106670" y="298958"/>
                  <a:pt x="1127105" y="329609"/>
                </a:cubicBezTo>
                <a:cubicBezTo>
                  <a:pt x="1133525" y="355290"/>
                  <a:pt x="1139351" y="368106"/>
                  <a:pt x="1127105" y="398721"/>
                </a:cubicBezTo>
                <a:cubicBezTo>
                  <a:pt x="1125024" y="403924"/>
                  <a:pt x="1116472" y="402265"/>
                  <a:pt x="1111156" y="404037"/>
                </a:cubicBezTo>
                <a:cubicBezTo>
                  <a:pt x="1105840" y="409353"/>
                  <a:pt x="1101463" y="415816"/>
                  <a:pt x="1095207" y="419986"/>
                </a:cubicBezTo>
                <a:cubicBezTo>
                  <a:pt x="1090544" y="423094"/>
                  <a:pt x="1084270" y="422796"/>
                  <a:pt x="1079258" y="425302"/>
                </a:cubicBezTo>
                <a:cubicBezTo>
                  <a:pt x="1032863" y="448499"/>
                  <a:pt x="1097371" y="424652"/>
                  <a:pt x="1042044" y="441251"/>
                </a:cubicBezTo>
                <a:cubicBezTo>
                  <a:pt x="1031309" y="444472"/>
                  <a:pt x="1020779" y="448340"/>
                  <a:pt x="1010147" y="451884"/>
                </a:cubicBezTo>
                <a:lnTo>
                  <a:pt x="978249" y="462516"/>
                </a:lnTo>
                <a:cubicBezTo>
                  <a:pt x="972933" y="464288"/>
                  <a:pt x="967795" y="466734"/>
                  <a:pt x="962300" y="467833"/>
                </a:cubicBezTo>
                <a:cubicBezTo>
                  <a:pt x="916526" y="476988"/>
                  <a:pt x="944718" y="472331"/>
                  <a:pt x="877240" y="478465"/>
                </a:cubicBezTo>
                <a:cubicBezTo>
                  <a:pt x="840783" y="490617"/>
                  <a:pt x="886032" y="476267"/>
                  <a:pt x="834709" y="489098"/>
                </a:cubicBezTo>
                <a:cubicBezTo>
                  <a:pt x="829272" y="490457"/>
                  <a:pt x="824076" y="492642"/>
                  <a:pt x="818760" y="494414"/>
                </a:cubicBezTo>
                <a:cubicBezTo>
                  <a:pt x="813444" y="497958"/>
                  <a:pt x="805407" y="499208"/>
                  <a:pt x="802812" y="505047"/>
                </a:cubicBezTo>
                <a:cubicBezTo>
                  <a:pt x="797723" y="516497"/>
                  <a:pt x="799737" y="529932"/>
                  <a:pt x="797495" y="542260"/>
                </a:cubicBezTo>
                <a:cubicBezTo>
                  <a:pt x="796188" y="549449"/>
                  <a:pt x="793951" y="556437"/>
                  <a:pt x="792179" y="563526"/>
                </a:cubicBezTo>
                <a:cubicBezTo>
                  <a:pt x="793951" y="570614"/>
                  <a:pt x="795488" y="577766"/>
                  <a:pt x="797495" y="584791"/>
                </a:cubicBezTo>
                <a:cubicBezTo>
                  <a:pt x="799035" y="590179"/>
                  <a:pt x="802812" y="595136"/>
                  <a:pt x="802812" y="600740"/>
                </a:cubicBezTo>
                <a:cubicBezTo>
                  <a:pt x="802812" y="643307"/>
                  <a:pt x="800236" y="685851"/>
                  <a:pt x="797495" y="728330"/>
                </a:cubicBezTo>
                <a:cubicBezTo>
                  <a:pt x="796688" y="740835"/>
                  <a:pt x="793835" y="753123"/>
                  <a:pt x="792179" y="765544"/>
                </a:cubicBezTo>
                <a:cubicBezTo>
                  <a:pt x="790291" y="779706"/>
                  <a:pt x="788635" y="793897"/>
                  <a:pt x="786863" y="808074"/>
                </a:cubicBezTo>
                <a:cubicBezTo>
                  <a:pt x="795391" y="936001"/>
                  <a:pt x="783157" y="853587"/>
                  <a:pt x="797495" y="903767"/>
                </a:cubicBezTo>
                <a:cubicBezTo>
                  <a:pt x="799502" y="910793"/>
                  <a:pt x="799934" y="918317"/>
                  <a:pt x="802812" y="925033"/>
                </a:cubicBezTo>
                <a:cubicBezTo>
                  <a:pt x="805329" y="930905"/>
                  <a:pt x="808128" y="937437"/>
                  <a:pt x="813444" y="940981"/>
                </a:cubicBezTo>
                <a:cubicBezTo>
                  <a:pt x="819523" y="945034"/>
                  <a:pt x="827621" y="944526"/>
                  <a:pt x="834709" y="946298"/>
                </a:cubicBezTo>
                <a:cubicBezTo>
                  <a:pt x="816253" y="1001671"/>
                  <a:pt x="834709" y="939937"/>
                  <a:pt x="834709" y="1079205"/>
                </a:cubicBezTo>
                <a:cubicBezTo>
                  <a:pt x="834709" y="1104078"/>
                  <a:pt x="833083" y="1129036"/>
                  <a:pt x="829393" y="1153633"/>
                </a:cubicBezTo>
                <a:cubicBezTo>
                  <a:pt x="823515" y="1192817"/>
                  <a:pt x="821114" y="1175506"/>
                  <a:pt x="808128" y="1201479"/>
                </a:cubicBezTo>
                <a:cubicBezTo>
                  <a:pt x="805622" y="1206491"/>
                  <a:pt x="804584" y="1212112"/>
                  <a:pt x="802812" y="1217428"/>
                </a:cubicBezTo>
                <a:cubicBezTo>
                  <a:pt x="801040" y="1240465"/>
                  <a:pt x="807266" y="1265602"/>
                  <a:pt x="797495" y="1286540"/>
                </a:cubicBezTo>
                <a:cubicBezTo>
                  <a:pt x="792756" y="1296696"/>
                  <a:pt x="776230" y="1293628"/>
                  <a:pt x="765598" y="1297172"/>
                </a:cubicBezTo>
                <a:cubicBezTo>
                  <a:pt x="739424" y="1305896"/>
                  <a:pt x="755175" y="1301567"/>
                  <a:pt x="717751" y="1307805"/>
                </a:cubicBezTo>
                <a:cubicBezTo>
                  <a:pt x="692446" y="1324674"/>
                  <a:pt x="714207" y="1256414"/>
                  <a:pt x="701803" y="1244009"/>
                </a:cubicBezTo>
                <a:cubicBezTo>
                  <a:pt x="689399" y="1231604"/>
                  <a:pt x="653957" y="1236035"/>
                  <a:pt x="643324" y="1233377"/>
                </a:cubicBezTo>
                <a:cubicBezTo>
                  <a:pt x="632691" y="1230719"/>
                  <a:pt x="660158" y="1228061"/>
                  <a:pt x="638007" y="1228061"/>
                </a:cubicBezTo>
                <a:cubicBezTo>
                  <a:pt x="615856" y="1228061"/>
                  <a:pt x="548609" y="1231130"/>
                  <a:pt x="510416" y="1233376"/>
                </a:cubicBezTo>
                <a:cubicBezTo>
                  <a:pt x="474036" y="1242471"/>
                  <a:pt x="505099" y="1198821"/>
                  <a:pt x="478518" y="1201479"/>
                </a:cubicBezTo>
                <a:cubicBezTo>
                  <a:pt x="451937" y="1204137"/>
                  <a:pt x="431200" y="1239291"/>
                  <a:pt x="350927" y="1249325"/>
                </a:cubicBezTo>
                <a:cubicBezTo>
                  <a:pt x="345611" y="1251097"/>
                  <a:pt x="362446" y="1249326"/>
                  <a:pt x="356244" y="1249326"/>
                </a:cubicBezTo>
                <a:cubicBezTo>
                  <a:pt x="350042" y="1249326"/>
                  <a:pt x="329663" y="1250212"/>
                  <a:pt x="313714" y="1249326"/>
                </a:cubicBezTo>
                <a:cubicBezTo>
                  <a:pt x="297765" y="1248440"/>
                  <a:pt x="275614" y="1245781"/>
                  <a:pt x="260551" y="1244009"/>
                </a:cubicBezTo>
                <a:cubicBezTo>
                  <a:pt x="245488" y="1242237"/>
                  <a:pt x="233085" y="1236921"/>
                  <a:pt x="223338" y="1238693"/>
                </a:cubicBezTo>
                <a:cubicBezTo>
                  <a:pt x="213591" y="1240465"/>
                  <a:pt x="214477" y="1254642"/>
                  <a:pt x="202072" y="1254642"/>
                </a:cubicBezTo>
                <a:cubicBezTo>
                  <a:pt x="189667" y="1254642"/>
                  <a:pt x="171060" y="1242237"/>
                  <a:pt x="148909" y="1238693"/>
                </a:cubicBezTo>
                <a:cubicBezTo>
                  <a:pt x="126758" y="1235149"/>
                  <a:pt x="74481" y="1231605"/>
                  <a:pt x="69165" y="1233377"/>
                </a:cubicBezTo>
                <a:cubicBezTo>
                  <a:pt x="39578" y="1231101"/>
                  <a:pt x="49672" y="1395523"/>
                  <a:pt x="42584" y="1430079"/>
                </a:cubicBezTo>
                <a:cubicBezTo>
                  <a:pt x="35496" y="1464635"/>
                  <a:pt x="31951" y="1437168"/>
                  <a:pt x="26635" y="1440712"/>
                </a:cubicBezTo>
                <a:cubicBezTo>
                  <a:pt x="24863" y="1446028"/>
                  <a:pt x="23825" y="1451648"/>
                  <a:pt x="21319" y="1456660"/>
                </a:cubicBezTo>
                <a:cubicBezTo>
                  <a:pt x="18461" y="1462375"/>
                  <a:pt x="13203" y="1466736"/>
                  <a:pt x="10686" y="1472609"/>
                </a:cubicBezTo>
                <a:cubicBezTo>
                  <a:pt x="7808" y="1479325"/>
                  <a:pt x="7142" y="1486786"/>
                  <a:pt x="5370" y="1493874"/>
                </a:cubicBezTo>
                <a:cubicBezTo>
                  <a:pt x="3737" y="1518369"/>
                  <a:pt x="-5851" y="1595924"/>
                  <a:pt x="5370" y="1626781"/>
                </a:cubicBezTo>
                <a:cubicBezTo>
                  <a:pt x="7285" y="1632048"/>
                  <a:pt x="15824" y="1630999"/>
                  <a:pt x="21319" y="1632098"/>
                </a:cubicBezTo>
                <a:cubicBezTo>
                  <a:pt x="33606" y="1634556"/>
                  <a:pt x="46128" y="1635642"/>
                  <a:pt x="58533" y="1637414"/>
                </a:cubicBezTo>
                <a:cubicBezTo>
                  <a:pt x="117381" y="1657031"/>
                  <a:pt x="79244" y="1647348"/>
                  <a:pt x="175491" y="1653363"/>
                </a:cubicBezTo>
                <a:cubicBezTo>
                  <a:pt x="184351" y="1655135"/>
                  <a:pt x="161138" y="1648046"/>
                  <a:pt x="170174" y="1648046"/>
                </a:cubicBezTo>
                <a:cubicBezTo>
                  <a:pt x="311984" y="1648046"/>
                  <a:pt x="353567" y="1656687"/>
                  <a:pt x="457254" y="1648047"/>
                </a:cubicBezTo>
                <a:cubicBezTo>
                  <a:pt x="623875" y="1606386"/>
                  <a:pt x="452147" y="1647584"/>
                  <a:pt x="925086" y="1637414"/>
                </a:cubicBezTo>
                <a:cubicBezTo>
                  <a:pt x="941129" y="1637069"/>
                  <a:pt x="956984" y="1633870"/>
                  <a:pt x="972933" y="1632098"/>
                </a:cubicBezTo>
                <a:lnTo>
                  <a:pt x="1435449" y="1637414"/>
                </a:lnTo>
                <a:cubicBezTo>
                  <a:pt x="1449733" y="1637715"/>
                  <a:pt x="1463836" y="1640709"/>
                  <a:pt x="1477979" y="1642730"/>
                </a:cubicBezTo>
                <a:cubicBezTo>
                  <a:pt x="1510723" y="1647408"/>
                  <a:pt x="1502085" y="1645450"/>
                  <a:pt x="1525826" y="1653363"/>
                </a:cubicBezTo>
                <a:cubicBezTo>
                  <a:pt x="1586077" y="1651591"/>
                  <a:pt x="1646499" y="1652918"/>
                  <a:pt x="1706579" y="1648047"/>
                </a:cubicBezTo>
                <a:cubicBezTo>
                  <a:pt x="1712948" y="1647531"/>
                  <a:pt x="1717329" y="1641128"/>
                  <a:pt x="1722528" y="1637414"/>
                </a:cubicBezTo>
                <a:cubicBezTo>
                  <a:pt x="1728153" y="1633396"/>
                  <a:pt x="1751384" y="1615012"/>
                  <a:pt x="1759742" y="1610833"/>
                </a:cubicBezTo>
                <a:cubicBezTo>
                  <a:pt x="1764754" y="1608327"/>
                  <a:pt x="1770375" y="1607288"/>
                  <a:pt x="1775691" y="1605516"/>
                </a:cubicBezTo>
                <a:cubicBezTo>
                  <a:pt x="1779235" y="1600200"/>
                  <a:pt x="1784140" y="1595572"/>
                  <a:pt x="1786323" y="1589567"/>
                </a:cubicBezTo>
                <a:cubicBezTo>
                  <a:pt x="1791317" y="1575834"/>
                  <a:pt x="1793412" y="1561214"/>
                  <a:pt x="1796956" y="1547037"/>
                </a:cubicBezTo>
                <a:cubicBezTo>
                  <a:pt x="1803633" y="1520330"/>
                  <a:pt x="1799960" y="1532707"/>
                  <a:pt x="1807588" y="1509823"/>
                </a:cubicBezTo>
                <a:cubicBezTo>
                  <a:pt x="1819013" y="1429848"/>
                  <a:pt x="1810296" y="1459170"/>
                  <a:pt x="1823537" y="1419447"/>
                </a:cubicBezTo>
                <a:cubicBezTo>
                  <a:pt x="1825309" y="1401726"/>
                  <a:pt x="1822004" y="1382723"/>
                  <a:pt x="1828854" y="1366284"/>
                </a:cubicBezTo>
                <a:cubicBezTo>
                  <a:pt x="1831902" y="1358969"/>
                  <a:pt x="1847998" y="1363287"/>
                  <a:pt x="1850119" y="1355651"/>
                </a:cubicBezTo>
                <a:cubicBezTo>
                  <a:pt x="1857722" y="1328279"/>
                  <a:pt x="1853814" y="1298953"/>
                  <a:pt x="1855435" y="1270591"/>
                </a:cubicBezTo>
                <a:cubicBezTo>
                  <a:pt x="1857358" y="1236929"/>
                  <a:pt x="1858979" y="1203251"/>
                  <a:pt x="1860751" y="1169581"/>
                </a:cubicBezTo>
                <a:cubicBezTo>
                  <a:pt x="1858979" y="1066800"/>
                  <a:pt x="1858548" y="963986"/>
                  <a:pt x="1855435" y="861237"/>
                </a:cubicBezTo>
                <a:cubicBezTo>
                  <a:pt x="1855002" y="846957"/>
                  <a:pt x="1852007" y="832869"/>
                  <a:pt x="1850119" y="818707"/>
                </a:cubicBezTo>
                <a:cubicBezTo>
                  <a:pt x="1848463" y="806286"/>
                  <a:pt x="1846756" y="793870"/>
                  <a:pt x="1844802" y="781493"/>
                </a:cubicBezTo>
                <a:cubicBezTo>
                  <a:pt x="1841440" y="760199"/>
                  <a:pt x="1836315" y="739149"/>
                  <a:pt x="1834170" y="717698"/>
                </a:cubicBezTo>
                <a:cubicBezTo>
                  <a:pt x="1827955" y="655544"/>
                  <a:pt x="1832347" y="681998"/>
                  <a:pt x="1823537" y="637953"/>
                </a:cubicBezTo>
                <a:cubicBezTo>
                  <a:pt x="1821765" y="616688"/>
                  <a:pt x="1818723" y="595491"/>
                  <a:pt x="1818221" y="574158"/>
                </a:cubicBezTo>
                <a:cubicBezTo>
                  <a:pt x="1808711" y="169976"/>
                  <a:pt x="1871016" y="302286"/>
                  <a:pt x="1802272" y="164805"/>
                </a:cubicBezTo>
                <a:cubicBezTo>
                  <a:pt x="1801605" y="160801"/>
                  <a:pt x="1795605" y="119572"/>
                  <a:pt x="1791640" y="111642"/>
                </a:cubicBezTo>
                <a:cubicBezTo>
                  <a:pt x="1785925" y="100212"/>
                  <a:pt x="1777463" y="90377"/>
                  <a:pt x="1770374" y="79744"/>
                </a:cubicBezTo>
                <a:cubicBezTo>
                  <a:pt x="1766830" y="74428"/>
                  <a:pt x="1765058" y="67339"/>
                  <a:pt x="1759742" y="63795"/>
                </a:cubicBezTo>
                <a:lnTo>
                  <a:pt x="1727844" y="42530"/>
                </a:lnTo>
                <a:cubicBezTo>
                  <a:pt x="1722528" y="38986"/>
                  <a:pt x="1718093" y="33448"/>
                  <a:pt x="1711895" y="31898"/>
                </a:cubicBezTo>
                <a:cubicBezTo>
                  <a:pt x="1679756" y="23862"/>
                  <a:pt x="1697563" y="28892"/>
                  <a:pt x="1658733" y="15949"/>
                </a:cubicBezTo>
                <a:cubicBezTo>
                  <a:pt x="1653417" y="14177"/>
                  <a:pt x="1648345" y="11328"/>
                  <a:pt x="1642784" y="10633"/>
                </a:cubicBezTo>
                <a:cubicBezTo>
                  <a:pt x="1591288" y="4195"/>
                  <a:pt x="1614264" y="8118"/>
                  <a:pt x="1573672" y="0"/>
                </a:cubicBezTo>
                <a:cubicBezTo>
                  <a:pt x="1541774" y="1772"/>
                  <a:pt x="1509795" y="2424"/>
                  <a:pt x="1477979" y="5316"/>
                </a:cubicBezTo>
                <a:cubicBezTo>
                  <a:pt x="1464704" y="6523"/>
                  <a:pt x="1453348" y="12517"/>
                  <a:pt x="1440765" y="15949"/>
                </a:cubicBezTo>
                <a:cubicBezTo>
                  <a:pt x="1424932" y="20267"/>
                  <a:pt x="1399775" y="24902"/>
                  <a:pt x="1382286" y="31898"/>
                </a:cubicBezTo>
                <a:cubicBezTo>
                  <a:pt x="1378607" y="33370"/>
                  <a:pt x="1375198" y="35442"/>
                  <a:pt x="1350388" y="372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674"/>
            <a:ext cx="2722090" cy="3848888"/>
          </a:xfrm>
          <a:prstGeom prst="rect">
            <a:avLst/>
          </a:prstGeom>
          <a:effectLst>
            <a:outerShdw blurRad="63500" sx="102000" sy="102000" algn="ctr" rotWithShape="0">
              <a:prstClr val="black">
                <a:alpha val="20000"/>
              </a:prstClr>
            </a:outerShdw>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50" t="2934" b="6829"/>
          <a:stretch/>
        </p:blipFill>
        <p:spPr>
          <a:xfrm rot="1529062">
            <a:off x="1085184" y="2350528"/>
            <a:ext cx="1273901" cy="1685218"/>
          </a:xfrm>
          <a:prstGeom prst="rect">
            <a:avLst/>
          </a:prstGeom>
        </p:spPr>
      </p:pic>
      <p:pic>
        <p:nvPicPr>
          <p:cNvPr id="3" name="Picture 2">
            <a:extLst>
              <a:ext uri="{FF2B5EF4-FFF2-40B4-BE49-F238E27FC236}">
                <a16:creationId xmlns:a16="http://schemas.microsoft.com/office/drawing/2014/main" id="{AAB3BB76-E52B-48DF-898C-FD5E26ADC7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9999"/>
          <a:stretch/>
        </p:blipFill>
        <p:spPr>
          <a:xfrm rot="1518535">
            <a:off x="2555250" y="2931344"/>
            <a:ext cx="792590" cy="2241288"/>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
        <p:nvSpPr>
          <p:cNvPr id="14" name="Rectangle 13"/>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Understand Percentages</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674"/>
            <a:ext cx="2722090" cy="384888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674"/>
            <a:ext cx="2722090" cy="3848888"/>
          </a:xfrm>
          <a:prstGeom prst="rect">
            <a:avLst/>
          </a:prstGeom>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782340"/>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987963"/>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Roboto" panose="02000000000000000000" pitchFamily="2" charset="0"/>
                <a:ea typeface="Roboto" panose="02000000000000000000" pitchFamily="2" charset="0"/>
              </a:rPr>
              <a:t>Recognise the per cent symbol and understand that per cent relates to ‘number of parts per hundred’, and write percentages as a fraction with denominator 100, and as a decimal.</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84</TotalTime>
  <Words>617</Words>
  <Application>Microsoft Office PowerPoint</Application>
  <PresentationFormat>On-screen Show (4:3)</PresentationFormat>
  <Paragraphs>75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Twinkl</vt:lpstr>
      <vt:lpstr>Calibri</vt:lpstr>
      <vt:lpstr>Times New Roman</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Aamina Rammah</cp:lastModifiedBy>
  <cp:revision>15</cp:revision>
  <dcterms:created xsi:type="dcterms:W3CDTF">2020-03-10T13:59:25Z</dcterms:created>
  <dcterms:modified xsi:type="dcterms:W3CDTF">2020-03-12T15:31:10Z</dcterms:modified>
</cp:coreProperties>
</file>